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 id="2147484015" r:id="rId2"/>
    <p:sldMasterId id="2147484027" r:id="rId3"/>
  </p:sldMasterIdLst>
  <p:notesMasterIdLst>
    <p:notesMasterId r:id="rId152"/>
  </p:notesMasterIdLst>
  <p:sldIdLst>
    <p:sldId id="423" r:id="rId4"/>
    <p:sldId id="262" r:id="rId5"/>
    <p:sldId id="267" r:id="rId6"/>
    <p:sldId id="268" r:id="rId7"/>
    <p:sldId id="269" r:id="rId8"/>
    <p:sldId id="270" r:id="rId9"/>
    <p:sldId id="271" r:id="rId10"/>
    <p:sldId id="272" r:id="rId11"/>
    <p:sldId id="273" r:id="rId12"/>
    <p:sldId id="276" r:id="rId13"/>
    <p:sldId id="280" r:id="rId14"/>
    <p:sldId id="397" r:id="rId15"/>
    <p:sldId id="274" r:id="rId16"/>
    <p:sldId id="279" r:id="rId17"/>
    <p:sldId id="299" r:id="rId18"/>
    <p:sldId id="300" r:id="rId19"/>
    <p:sldId id="301" r:id="rId20"/>
    <p:sldId id="277" r:id="rId21"/>
    <p:sldId id="275" r:id="rId22"/>
    <p:sldId id="302" r:id="rId23"/>
    <p:sldId id="303" r:id="rId24"/>
    <p:sldId id="304" r:id="rId25"/>
    <p:sldId id="305" r:id="rId26"/>
    <p:sldId id="263" r:id="rId27"/>
    <p:sldId id="306" r:id="rId28"/>
    <p:sldId id="309" r:id="rId29"/>
    <p:sldId id="278" r:id="rId30"/>
    <p:sldId id="310" r:id="rId31"/>
    <p:sldId id="408" r:id="rId32"/>
    <p:sldId id="312" r:id="rId33"/>
    <p:sldId id="313" r:id="rId34"/>
    <p:sldId id="314" r:id="rId35"/>
    <p:sldId id="315" r:id="rId36"/>
    <p:sldId id="316" r:id="rId37"/>
    <p:sldId id="317" r:id="rId38"/>
    <p:sldId id="396" r:id="rId39"/>
    <p:sldId id="418" r:id="rId40"/>
    <p:sldId id="284" r:id="rId41"/>
    <p:sldId id="318" r:id="rId42"/>
    <p:sldId id="327" r:id="rId43"/>
    <p:sldId id="328" r:id="rId44"/>
    <p:sldId id="329" r:id="rId45"/>
    <p:sldId id="285" r:id="rId46"/>
    <p:sldId id="330" r:id="rId47"/>
    <p:sldId id="333" r:id="rId48"/>
    <p:sldId id="286" r:id="rId49"/>
    <p:sldId id="325" r:id="rId50"/>
    <p:sldId id="331" r:id="rId51"/>
    <p:sldId id="332" r:id="rId52"/>
    <p:sldId id="346" r:id="rId53"/>
    <p:sldId id="287" r:id="rId54"/>
    <p:sldId id="334" r:id="rId55"/>
    <p:sldId id="335" r:id="rId56"/>
    <p:sldId id="336" r:id="rId57"/>
    <p:sldId id="337" r:id="rId58"/>
    <p:sldId id="338" r:id="rId59"/>
    <p:sldId id="358" r:id="rId60"/>
    <p:sldId id="374" r:id="rId61"/>
    <p:sldId id="377" r:id="rId62"/>
    <p:sldId id="376" r:id="rId63"/>
    <p:sldId id="381" r:id="rId64"/>
    <p:sldId id="389" r:id="rId65"/>
    <p:sldId id="407" r:id="rId66"/>
    <p:sldId id="426" r:id="rId67"/>
    <p:sldId id="371" r:id="rId68"/>
    <p:sldId id="372" r:id="rId69"/>
    <p:sldId id="373" r:id="rId70"/>
    <p:sldId id="378" r:id="rId71"/>
    <p:sldId id="379" r:id="rId72"/>
    <p:sldId id="375" r:id="rId73"/>
    <p:sldId id="380" r:id="rId74"/>
    <p:sldId id="384" r:id="rId75"/>
    <p:sldId id="386" r:id="rId76"/>
    <p:sldId id="398" r:id="rId77"/>
    <p:sldId id="424" r:id="rId78"/>
    <p:sldId id="427" r:id="rId79"/>
    <p:sldId id="428" r:id="rId80"/>
    <p:sldId id="429" r:id="rId81"/>
    <p:sldId id="288" r:id="rId82"/>
    <p:sldId id="324" r:id="rId83"/>
    <p:sldId id="289" r:id="rId84"/>
    <p:sldId id="326" r:id="rId85"/>
    <p:sldId id="356" r:id="rId86"/>
    <p:sldId id="370" r:id="rId87"/>
    <p:sldId id="390" r:id="rId88"/>
    <p:sldId id="391" r:id="rId89"/>
    <p:sldId id="392" r:id="rId90"/>
    <p:sldId id="393" r:id="rId91"/>
    <p:sldId id="419" r:id="rId92"/>
    <p:sldId id="420" r:id="rId93"/>
    <p:sldId id="421" r:id="rId94"/>
    <p:sldId id="422" r:id="rId95"/>
    <p:sldId id="430" r:id="rId96"/>
    <p:sldId id="399" r:id="rId97"/>
    <p:sldId id="400" r:id="rId98"/>
    <p:sldId id="402" r:id="rId99"/>
    <p:sldId id="290" r:id="rId100"/>
    <p:sldId id="347" r:id="rId101"/>
    <p:sldId id="348" r:id="rId102"/>
    <p:sldId id="349" r:id="rId103"/>
    <p:sldId id="350" r:id="rId104"/>
    <p:sldId id="291" r:id="rId105"/>
    <p:sldId id="353" r:id="rId106"/>
    <p:sldId id="351" r:id="rId107"/>
    <p:sldId id="354" r:id="rId108"/>
    <p:sldId id="355" r:id="rId109"/>
    <p:sldId id="292" r:id="rId110"/>
    <p:sldId id="359" r:id="rId111"/>
    <p:sldId id="383" r:id="rId112"/>
    <p:sldId id="361" r:id="rId113"/>
    <p:sldId id="363" r:id="rId114"/>
    <p:sldId id="364" r:id="rId115"/>
    <p:sldId id="366" r:id="rId116"/>
    <p:sldId id="367" r:id="rId117"/>
    <p:sldId id="368" r:id="rId118"/>
    <p:sldId id="369" r:id="rId119"/>
    <p:sldId id="385" r:id="rId120"/>
    <p:sldId id="387" r:id="rId121"/>
    <p:sldId id="294" r:id="rId122"/>
    <p:sldId id="382" r:id="rId123"/>
    <p:sldId id="293" r:id="rId124"/>
    <p:sldId id="295" r:id="rId125"/>
    <p:sldId id="388" r:id="rId126"/>
    <p:sldId id="296" r:id="rId127"/>
    <p:sldId id="297" r:id="rId128"/>
    <p:sldId id="409" r:id="rId129"/>
    <p:sldId id="410" r:id="rId130"/>
    <p:sldId id="411" r:id="rId131"/>
    <p:sldId id="412" r:id="rId132"/>
    <p:sldId id="417" r:id="rId133"/>
    <p:sldId id="416" r:id="rId134"/>
    <p:sldId id="322" r:id="rId135"/>
    <p:sldId id="323" r:id="rId136"/>
    <p:sldId id="394" r:id="rId137"/>
    <p:sldId id="395" r:id="rId138"/>
    <p:sldId id="403" r:id="rId139"/>
    <p:sldId id="320" r:id="rId140"/>
    <p:sldId id="413" r:id="rId141"/>
    <p:sldId id="282" r:id="rId142"/>
    <p:sldId id="319" r:id="rId143"/>
    <p:sldId id="406" r:id="rId144"/>
    <p:sldId id="405" r:id="rId145"/>
    <p:sldId id="414" r:id="rId146"/>
    <p:sldId id="283" r:id="rId147"/>
    <p:sldId id="415" r:id="rId148"/>
    <p:sldId id="425" r:id="rId149"/>
    <p:sldId id="360" r:id="rId150"/>
    <p:sldId id="298" r:id="rId151"/>
  </p:sldIdLst>
  <p:sldSz cx="9144000" cy="6858000" type="screen4x3"/>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35D27FD5-CFB6-4F86-930E-2DB6C89D1B8F}">
          <p14:sldIdLst>
            <p14:sldId id="423"/>
          </p14:sldIdLst>
        </p14:section>
        <p14:section name="ENTRADA" id="{3FEC5344-6661-45F0-9CF1-0AB867726018}">
          <p14:sldIdLst>
            <p14:sldId id="262"/>
            <p14:sldId id="267"/>
            <p14:sldId id="268"/>
            <p14:sldId id="269"/>
            <p14:sldId id="270"/>
            <p14:sldId id="271"/>
            <p14:sldId id="272"/>
            <p14:sldId id="273"/>
            <p14:sldId id="276"/>
            <p14:sldId id="280"/>
            <p14:sldId id="397"/>
          </p14:sldIdLst>
        </p14:section>
        <p14:section name="TEN PIEDAD" id="{7D9ECA0B-AACA-4361-8747-F4B60BE74E18}">
          <p14:sldIdLst>
            <p14:sldId id="274"/>
            <p14:sldId id="279"/>
            <p14:sldId id="299"/>
            <p14:sldId id="300"/>
            <p14:sldId id="301"/>
          </p14:sldIdLst>
        </p14:section>
        <p14:section name="GLORIA" id="{33864EDA-D559-4870-B223-37985DA4CF65}">
          <p14:sldIdLst>
            <p14:sldId id="277"/>
            <p14:sldId id="275"/>
            <p14:sldId id="302"/>
            <p14:sldId id="303"/>
            <p14:sldId id="304"/>
            <p14:sldId id="305"/>
          </p14:sldIdLst>
        </p14:section>
        <p14:section name="ALELUYA" id="{8DE4FB61-A0AC-441F-B303-826708EB289E}">
          <p14:sldIdLst>
            <p14:sldId id="263"/>
            <p14:sldId id="306"/>
            <p14:sldId id="309"/>
          </p14:sldIdLst>
        </p14:section>
        <p14:section name="OFERTORIO" id="{CF9F12DB-67D2-49C5-B554-490FE4A8091B}">
          <p14:sldIdLst>
            <p14:sldId id="278"/>
            <p14:sldId id="310"/>
            <p14:sldId id="408"/>
            <p14:sldId id="312"/>
            <p14:sldId id="313"/>
            <p14:sldId id="314"/>
            <p14:sldId id="315"/>
            <p14:sldId id="316"/>
            <p14:sldId id="317"/>
            <p14:sldId id="396"/>
            <p14:sldId id="418"/>
          </p14:sldIdLst>
        </p14:section>
        <p14:section name="SANTO" id="{DEA5C0D9-38E3-45D4-A81D-89FC531A562A}">
          <p14:sldIdLst>
            <p14:sldId id="284"/>
            <p14:sldId id="318"/>
            <p14:sldId id="327"/>
            <p14:sldId id="328"/>
            <p14:sldId id="329"/>
          </p14:sldIdLst>
        </p14:section>
        <p14:section name="PADRENUESTRO" id="{EA5A916D-2FD2-4076-8919-0BDE072656D2}">
          <p14:sldIdLst>
            <p14:sldId id="285"/>
            <p14:sldId id="330"/>
            <p14:sldId id="333"/>
          </p14:sldIdLst>
        </p14:section>
        <p14:section name="CORDERO DE DIOS" id="{09C05D81-21C5-4992-872E-8C19D5A14C60}">
          <p14:sldIdLst>
            <p14:sldId id="286"/>
            <p14:sldId id="325"/>
            <p14:sldId id="331"/>
            <p14:sldId id="332"/>
            <p14:sldId id="346"/>
          </p14:sldIdLst>
        </p14:section>
        <p14:section name="COMUNIÓN" id="{D1578203-AAA1-476D-B55C-7843D92FC912}">
          <p14:sldIdLst>
            <p14:sldId id="287"/>
            <p14:sldId id="334"/>
            <p14:sldId id="335"/>
            <p14:sldId id="336"/>
            <p14:sldId id="337"/>
            <p14:sldId id="338"/>
            <p14:sldId id="358"/>
            <p14:sldId id="374"/>
            <p14:sldId id="377"/>
            <p14:sldId id="376"/>
            <p14:sldId id="381"/>
            <p14:sldId id="389"/>
            <p14:sldId id="407"/>
            <p14:sldId id="426"/>
          </p14:sldIdLst>
        </p14:section>
        <p14:section name="OCASIONALES" id="{1C4A879F-BBFD-460D-898F-B437D8A03456}">
          <p14:sldIdLst>
            <p14:sldId id="371"/>
            <p14:sldId id="372"/>
            <p14:sldId id="373"/>
            <p14:sldId id="378"/>
            <p14:sldId id="379"/>
            <p14:sldId id="375"/>
            <p14:sldId id="380"/>
            <p14:sldId id="384"/>
            <p14:sldId id="386"/>
            <p14:sldId id="398"/>
            <p14:sldId id="424"/>
            <p14:sldId id="427"/>
            <p14:sldId id="428"/>
            <p14:sldId id="429"/>
          </p14:sldIdLst>
        </p14:section>
        <p14:section name="FINAL" id="{351AA1A3-A77F-44D0-8B25-065E09B7DD25}">
          <p14:sldIdLst>
            <p14:sldId id="288"/>
            <p14:sldId id="324"/>
          </p14:sldIdLst>
        </p14:section>
        <p14:section name="MARIANOS" id="{D8BD14DC-7BBD-4415-898D-394BFB718EFA}">
          <p14:sldIdLst>
            <p14:sldId id="289"/>
            <p14:sldId id="326"/>
            <p14:sldId id="356"/>
            <p14:sldId id="370"/>
            <p14:sldId id="390"/>
            <p14:sldId id="391"/>
            <p14:sldId id="392"/>
            <p14:sldId id="393"/>
            <p14:sldId id="419"/>
            <p14:sldId id="420"/>
            <p14:sldId id="421"/>
            <p14:sldId id="422"/>
            <p14:sldId id="430"/>
          </p14:sldIdLst>
        </p14:section>
        <p14:section name="MISIONEROS" id="{6C9C9423-46BB-49DC-95E7-25C45E14841D}">
          <p14:sldIdLst>
            <p14:sldId id="399"/>
            <p14:sldId id="400"/>
            <p14:sldId id="402"/>
          </p14:sldIdLst>
        </p14:section>
        <p14:section name="ADVIENTO" id="{5B3B936D-D542-4E7F-9576-26B3C491717E}">
          <p14:sldIdLst>
            <p14:sldId id="290"/>
            <p14:sldId id="347"/>
            <p14:sldId id="348"/>
            <p14:sldId id="349"/>
            <p14:sldId id="350"/>
          </p14:sldIdLst>
        </p14:section>
        <p14:section name="NAVIDAD" id="{82D3D2F1-1DD2-4319-B3BB-E6FA9EF86E88}">
          <p14:sldIdLst>
            <p14:sldId id="291"/>
            <p14:sldId id="353"/>
            <p14:sldId id="351"/>
            <p14:sldId id="354"/>
            <p14:sldId id="355"/>
          </p14:sldIdLst>
        </p14:section>
        <p14:section name="CUARESMA" id="{2F02388C-8C0D-4F81-88BC-C57742507ADF}">
          <p14:sldIdLst>
            <p14:sldId id="292"/>
            <p14:sldId id="359"/>
            <p14:sldId id="383"/>
            <p14:sldId id="361"/>
            <p14:sldId id="363"/>
            <p14:sldId id="364"/>
            <p14:sldId id="366"/>
            <p14:sldId id="367"/>
            <p14:sldId id="368"/>
            <p14:sldId id="369"/>
            <p14:sldId id="385"/>
            <p14:sldId id="387"/>
            <p14:sldId id="294"/>
            <p14:sldId id="382"/>
            <p14:sldId id="293"/>
            <p14:sldId id="295"/>
            <p14:sldId id="388"/>
            <p14:sldId id="296"/>
            <p14:sldId id="297"/>
            <p14:sldId id="409"/>
            <p14:sldId id="410"/>
            <p14:sldId id="411"/>
            <p14:sldId id="412"/>
            <p14:sldId id="417"/>
            <p14:sldId id="416"/>
          </p14:sldIdLst>
        </p14:section>
        <p14:section name="PASCUA" id="{BFB2C56C-FCD8-4A74-A81A-C25B58DD2DAB}">
          <p14:sldIdLst>
            <p14:sldId id="322"/>
            <p14:sldId id="323"/>
            <p14:sldId id="394"/>
            <p14:sldId id="395"/>
            <p14:sldId id="403"/>
          </p14:sldIdLst>
        </p14:section>
        <p14:section name="PENTECOSTÉS" id="{759C92AF-D572-4BC1-B993-42B3D94C6307}">
          <p14:sldIdLst>
            <p14:sldId id="320"/>
            <p14:sldId id="413"/>
          </p14:sldIdLst>
        </p14:section>
        <p14:section name="ESPECIALES" id="{2AD81A1C-B9C1-4057-A57D-B094F0B0CA23}">
          <p14:sldIdLst>
            <p14:sldId id="282"/>
            <p14:sldId id="319"/>
            <p14:sldId id="406"/>
            <p14:sldId id="405"/>
            <p14:sldId id="414"/>
            <p14:sldId id="283"/>
            <p14:sldId id="415"/>
            <p14:sldId id="425"/>
            <p14:sldId id="360"/>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Hernández" initials="MH" lastIdx="14" clrIdx="0">
    <p:extLst>
      <p:ext uri="{19B8F6BF-5375-455C-9EA6-DF929625EA0E}">
        <p15:presenceInfo xmlns:p15="http://schemas.microsoft.com/office/powerpoint/2012/main" userId="Mario Herná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4B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53" autoAdjust="0"/>
    <p:restoredTop sz="94660"/>
  </p:normalViewPr>
  <p:slideViewPr>
    <p:cSldViewPr snapToGrid="0">
      <p:cViewPr>
        <p:scale>
          <a:sx n="125" d="100"/>
          <a:sy n="125" d="100"/>
        </p:scale>
        <p:origin x="-1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9T18:23:12.775" idx="10">
    <p:pos x="10" y="10"/>
    <p:text>Ten piedad</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1-18T18:37:16.669" idx="5">
    <p:pos x="10" y="10"/>
    <p:text>Ofrenda</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18T18:37:43.317" idx="7">
    <p:pos x="10" y="10"/>
    <p:text>Cordero</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SV"/>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44648-03B6-4B84-B4D4-E39DA3388A1C}" type="datetimeFigureOut">
              <a:rPr lang="es-SV" smtClean="0"/>
              <a:t>14/9/2018</a:t>
            </a:fld>
            <a:endParaRPr lang="es-SV"/>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SV"/>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SV"/>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19BEB-8C32-48EB-8798-0F94CCAFE9EC}" type="slidenum">
              <a:rPr lang="es-SV" smtClean="0"/>
              <a:t>‹Nº›</a:t>
            </a:fld>
            <a:endParaRPr lang="es-SV"/>
          </a:p>
        </p:txBody>
      </p:sp>
    </p:spTree>
    <p:extLst>
      <p:ext uri="{BB962C8B-B14F-4D97-AF65-F5344CB8AC3E}">
        <p14:creationId xmlns:p14="http://schemas.microsoft.com/office/powerpoint/2010/main" val="146929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a:t>
            </a:fld>
            <a:endParaRPr lang="es-SV"/>
          </a:p>
        </p:txBody>
      </p:sp>
    </p:spTree>
    <p:extLst>
      <p:ext uri="{BB962C8B-B14F-4D97-AF65-F5344CB8AC3E}">
        <p14:creationId xmlns:p14="http://schemas.microsoft.com/office/powerpoint/2010/main" val="2254117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51</a:t>
            </a:fld>
            <a:endParaRPr lang="es-SV"/>
          </a:p>
        </p:txBody>
      </p:sp>
    </p:spTree>
    <p:extLst>
      <p:ext uri="{BB962C8B-B14F-4D97-AF65-F5344CB8AC3E}">
        <p14:creationId xmlns:p14="http://schemas.microsoft.com/office/powerpoint/2010/main" val="340343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65</a:t>
            </a:fld>
            <a:endParaRPr lang="es-SV"/>
          </a:p>
        </p:txBody>
      </p:sp>
    </p:spTree>
    <p:extLst>
      <p:ext uri="{BB962C8B-B14F-4D97-AF65-F5344CB8AC3E}">
        <p14:creationId xmlns:p14="http://schemas.microsoft.com/office/powerpoint/2010/main" val="179352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79</a:t>
            </a:fld>
            <a:endParaRPr lang="es-SV"/>
          </a:p>
        </p:txBody>
      </p:sp>
    </p:spTree>
    <p:extLst>
      <p:ext uri="{BB962C8B-B14F-4D97-AF65-F5344CB8AC3E}">
        <p14:creationId xmlns:p14="http://schemas.microsoft.com/office/powerpoint/2010/main" val="2145412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81</a:t>
            </a:fld>
            <a:endParaRPr lang="es-SV"/>
          </a:p>
        </p:txBody>
      </p:sp>
    </p:spTree>
    <p:extLst>
      <p:ext uri="{BB962C8B-B14F-4D97-AF65-F5344CB8AC3E}">
        <p14:creationId xmlns:p14="http://schemas.microsoft.com/office/powerpoint/2010/main" val="3773745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94</a:t>
            </a:fld>
            <a:endParaRPr lang="es-SV"/>
          </a:p>
        </p:txBody>
      </p:sp>
    </p:spTree>
    <p:extLst>
      <p:ext uri="{BB962C8B-B14F-4D97-AF65-F5344CB8AC3E}">
        <p14:creationId xmlns:p14="http://schemas.microsoft.com/office/powerpoint/2010/main" val="2541812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97</a:t>
            </a:fld>
            <a:endParaRPr lang="es-SV"/>
          </a:p>
        </p:txBody>
      </p:sp>
    </p:spTree>
    <p:extLst>
      <p:ext uri="{BB962C8B-B14F-4D97-AF65-F5344CB8AC3E}">
        <p14:creationId xmlns:p14="http://schemas.microsoft.com/office/powerpoint/2010/main" val="1331121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102</a:t>
            </a:fld>
            <a:endParaRPr lang="es-SV"/>
          </a:p>
        </p:txBody>
      </p:sp>
    </p:spTree>
    <p:extLst>
      <p:ext uri="{BB962C8B-B14F-4D97-AF65-F5344CB8AC3E}">
        <p14:creationId xmlns:p14="http://schemas.microsoft.com/office/powerpoint/2010/main" val="3839612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107</a:t>
            </a:fld>
            <a:endParaRPr lang="es-SV"/>
          </a:p>
        </p:txBody>
      </p:sp>
    </p:spTree>
    <p:extLst>
      <p:ext uri="{BB962C8B-B14F-4D97-AF65-F5344CB8AC3E}">
        <p14:creationId xmlns:p14="http://schemas.microsoft.com/office/powerpoint/2010/main" val="109206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121</a:t>
            </a:fld>
            <a:endParaRPr lang="es-SV"/>
          </a:p>
        </p:txBody>
      </p:sp>
    </p:spTree>
    <p:extLst>
      <p:ext uri="{BB962C8B-B14F-4D97-AF65-F5344CB8AC3E}">
        <p14:creationId xmlns:p14="http://schemas.microsoft.com/office/powerpoint/2010/main" val="2925199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132</a:t>
            </a:fld>
            <a:endParaRPr lang="es-SV"/>
          </a:p>
        </p:txBody>
      </p:sp>
    </p:spTree>
    <p:extLst>
      <p:ext uri="{BB962C8B-B14F-4D97-AF65-F5344CB8AC3E}">
        <p14:creationId xmlns:p14="http://schemas.microsoft.com/office/powerpoint/2010/main" val="241802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2</a:t>
            </a:fld>
            <a:endParaRPr lang="es-SV"/>
          </a:p>
        </p:txBody>
      </p:sp>
    </p:spTree>
    <p:extLst>
      <p:ext uri="{BB962C8B-B14F-4D97-AF65-F5344CB8AC3E}">
        <p14:creationId xmlns:p14="http://schemas.microsoft.com/office/powerpoint/2010/main" val="418735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137</a:t>
            </a:fld>
            <a:endParaRPr lang="es-SV"/>
          </a:p>
        </p:txBody>
      </p:sp>
    </p:spTree>
    <p:extLst>
      <p:ext uri="{BB962C8B-B14F-4D97-AF65-F5344CB8AC3E}">
        <p14:creationId xmlns:p14="http://schemas.microsoft.com/office/powerpoint/2010/main" val="586415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139</a:t>
            </a:fld>
            <a:endParaRPr lang="es-SV"/>
          </a:p>
        </p:txBody>
      </p:sp>
    </p:spTree>
    <p:extLst>
      <p:ext uri="{BB962C8B-B14F-4D97-AF65-F5344CB8AC3E}">
        <p14:creationId xmlns:p14="http://schemas.microsoft.com/office/powerpoint/2010/main" val="251044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13</a:t>
            </a:fld>
            <a:endParaRPr lang="es-SV"/>
          </a:p>
        </p:txBody>
      </p:sp>
    </p:spTree>
    <p:extLst>
      <p:ext uri="{BB962C8B-B14F-4D97-AF65-F5344CB8AC3E}">
        <p14:creationId xmlns:p14="http://schemas.microsoft.com/office/powerpoint/2010/main" val="315624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18</a:t>
            </a:fld>
            <a:endParaRPr lang="es-SV"/>
          </a:p>
        </p:txBody>
      </p:sp>
    </p:spTree>
    <p:extLst>
      <p:ext uri="{BB962C8B-B14F-4D97-AF65-F5344CB8AC3E}">
        <p14:creationId xmlns:p14="http://schemas.microsoft.com/office/powerpoint/2010/main" val="267949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24</a:t>
            </a:fld>
            <a:endParaRPr lang="es-SV"/>
          </a:p>
        </p:txBody>
      </p:sp>
    </p:spTree>
    <p:extLst>
      <p:ext uri="{BB962C8B-B14F-4D97-AF65-F5344CB8AC3E}">
        <p14:creationId xmlns:p14="http://schemas.microsoft.com/office/powerpoint/2010/main" val="47741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27</a:t>
            </a:fld>
            <a:endParaRPr lang="es-SV"/>
          </a:p>
        </p:txBody>
      </p:sp>
    </p:spTree>
    <p:extLst>
      <p:ext uri="{BB962C8B-B14F-4D97-AF65-F5344CB8AC3E}">
        <p14:creationId xmlns:p14="http://schemas.microsoft.com/office/powerpoint/2010/main" val="96607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38</a:t>
            </a:fld>
            <a:endParaRPr lang="es-SV"/>
          </a:p>
        </p:txBody>
      </p:sp>
    </p:spTree>
    <p:extLst>
      <p:ext uri="{BB962C8B-B14F-4D97-AF65-F5344CB8AC3E}">
        <p14:creationId xmlns:p14="http://schemas.microsoft.com/office/powerpoint/2010/main" val="355215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43</a:t>
            </a:fld>
            <a:endParaRPr lang="es-SV"/>
          </a:p>
        </p:txBody>
      </p:sp>
    </p:spTree>
    <p:extLst>
      <p:ext uri="{BB962C8B-B14F-4D97-AF65-F5344CB8AC3E}">
        <p14:creationId xmlns:p14="http://schemas.microsoft.com/office/powerpoint/2010/main" val="226154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a:p>
        </p:txBody>
      </p:sp>
      <p:sp>
        <p:nvSpPr>
          <p:cNvPr id="4" name="Marcador de número de diapositiva 3"/>
          <p:cNvSpPr>
            <a:spLocks noGrp="1"/>
          </p:cNvSpPr>
          <p:nvPr>
            <p:ph type="sldNum" sz="quarter" idx="10"/>
          </p:nvPr>
        </p:nvSpPr>
        <p:spPr/>
        <p:txBody>
          <a:bodyPr/>
          <a:lstStyle/>
          <a:p>
            <a:fld id="{D0619BEB-8C32-48EB-8798-0F94CCAFE9EC}" type="slidenum">
              <a:rPr lang="es-SV" smtClean="0"/>
              <a:t>46</a:t>
            </a:fld>
            <a:endParaRPr lang="es-SV"/>
          </a:p>
        </p:txBody>
      </p:sp>
    </p:spTree>
    <p:extLst>
      <p:ext uri="{BB962C8B-B14F-4D97-AF65-F5344CB8AC3E}">
        <p14:creationId xmlns:p14="http://schemas.microsoft.com/office/powerpoint/2010/main" val="79656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25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473655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19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SV"/>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SV"/>
          </a:p>
        </p:txBody>
      </p:sp>
      <p:sp>
        <p:nvSpPr>
          <p:cNvPr id="4" name="Marcador de fecha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Marcador de pie de página 4"/>
          <p:cNvSpPr>
            <a:spLocks noGrp="1"/>
          </p:cNvSpPr>
          <p:nvPr>
            <p:ph type="ftr" sz="quarter" idx="11"/>
          </p:nvPr>
        </p:nvSpPr>
        <p:spPr/>
        <p:txBody>
          <a:bodyPr/>
          <a:lstStyle/>
          <a:p>
            <a:endParaRPr lang="es-SV"/>
          </a:p>
        </p:txBody>
      </p:sp>
      <p:sp>
        <p:nvSpPr>
          <p:cNvPr id="6" name="Marcador de número de diapositiva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98496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SV"/>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Marcador de pie de página 4"/>
          <p:cNvSpPr>
            <a:spLocks noGrp="1"/>
          </p:cNvSpPr>
          <p:nvPr>
            <p:ph type="ftr" sz="quarter" idx="11"/>
          </p:nvPr>
        </p:nvSpPr>
        <p:spPr/>
        <p:txBody>
          <a:bodyPr/>
          <a:lstStyle/>
          <a:p>
            <a:endParaRPr lang="es-SV"/>
          </a:p>
        </p:txBody>
      </p:sp>
      <p:sp>
        <p:nvSpPr>
          <p:cNvPr id="6" name="Marcador de número de diapositiva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74737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SV"/>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Marcador de pie de página 4"/>
          <p:cNvSpPr>
            <a:spLocks noGrp="1"/>
          </p:cNvSpPr>
          <p:nvPr>
            <p:ph type="ftr" sz="quarter" idx="11"/>
          </p:nvPr>
        </p:nvSpPr>
        <p:spPr/>
        <p:txBody>
          <a:bodyPr/>
          <a:lstStyle/>
          <a:p>
            <a:endParaRPr lang="es-SV"/>
          </a:p>
        </p:txBody>
      </p:sp>
      <p:sp>
        <p:nvSpPr>
          <p:cNvPr id="6" name="Marcador de número de diapositiva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256249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SV"/>
          </a:p>
        </p:txBody>
      </p:sp>
      <p:sp>
        <p:nvSpPr>
          <p:cNvPr id="3" name="Marcador de contenido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contenido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fecha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Marcador de pie de página 5"/>
          <p:cNvSpPr>
            <a:spLocks noGrp="1"/>
          </p:cNvSpPr>
          <p:nvPr>
            <p:ph type="ftr" sz="quarter" idx="11"/>
          </p:nvPr>
        </p:nvSpPr>
        <p:spPr/>
        <p:txBody>
          <a:bodyPr/>
          <a:lstStyle/>
          <a:p>
            <a:endParaRPr lang="es-SV"/>
          </a:p>
        </p:txBody>
      </p:sp>
      <p:sp>
        <p:nvSpPr>
          <p:cNvPr id="7" name="Marcador de número de diapositiva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366511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endParaRPr lang="es-SV"/>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7" name="Marcador de fecha 6"/>
          <p:cNvSpPr>
            <a:spLocks noGrp="1"/>
          </p:cNvSpPr>
          <p:nvPr>
            <p:ph type="dt" sz="half" idx="10"/>
          </p:nvPr>
        </p:nvSpPr>
        <p:spPr/>
        <p:txBody>
          <a:bodyPr/>
          <a:lstStyle/>
          <a:p>
            <a:fld id="{5CA9B356-E75C-4905-B802-9D94901D5DED}" type="datetimeFigureOut">
              <a:rPr lang="es-SV" smtClean="0"/>
              <a:t>14/9/2018</a:t>
            </a:fld>
            <a:endParaRPr lang="es-SV"/>
          </a:p>
        </p:txBody>
      </p:sp>
      <p:sp>
        <p:nvSpPr>
          <p:cNvPr id="8" name="Marcador de pie de página 7"/>
          <p:cNvSpPr>
            <a:spLocks noGrp="1"/>
          </p:cNvSpPr>
          <p:nvPr>
            <p:ph type="ftr" sz="quarter" idx="11"/>
          </p:nvPr>
        </p:nvSpPr>
        <p:spPr/>
        <p:txBody>
          <a:bodyPr/>
          <a:lstStyle/>
          <a:p>
            <a:endParaRPr lang="es-SV"/>
          </a:p>
        </p:txBody>
      </p:sp>
      <p:sp>
        <p:nvSpPr>
          <p:cNvPr id="9" name="Marcador de número de diapositiva 8"/>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25320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SV"/>
          </a:p>
        </p:txBody>
      </p:sp>
      <p:sp>
        <p:nvSpPr>
          <p:cNvPr id="3" name="Marcador de fecha 2"/>
          <p:cNvSpPr>
            <a:spLocks noGrp="1"/>
          </p:cNvSpPr>
          <p:nvPr>
            <p:ph type="dt" sz="half" idx="10"/>
          </p:nvPr>
        </p:nvSpPr>
        <p:spPr/>
        <p:txBody>
          <a:bodyPr/>
          <a:lstStyle/>
          <a:p>
            <a:fld id="{5CA9B356-E75C-4905-B802-9D94901D5DED}" type="datetimeFigureOut">
              <a:rPr lang="es-SV" smtClean="0"/>
              <a:t>14/9/2018</a:t>
            </a:fld>
            <a:endParaRPr lang="es-SV"/>
          </a:p>
        </p:txBody>
      </p:sp>
      <p:sp>
        <p:nvSpPr>
          <p:cNvPr id="4" name="Marcador de pie de página 3"/>
          <p:cNvSpPr>
            <a:spLocks noGrp="1"/>
          </p:cNvSpPr>
          <p:nvPr>
            <p:ph type="ftr" sz="quarter" idx="11"/>
          </p:nvPr>
        </p:nvSpPr>
        <p:spPr/>
        <p:txBody>
          <a:bodyPr/>
          <a:lstStyle/>
          <a:p>
            <a:endParaRPr lang="es-SV"/>
          </a:p>
        </p:txBody>
      </p:sp>
      <p:sp>
        <p:nvSpPr>
          <p:cNvPr id="5" name="Marcador de número de diapositiva 4"/>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546994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CA9B356-E75C-4905-B802-9D94901D5DED}" type="datetimeFigureOut">
              <a:rPr lang="es-SV" smtClean="0"/>
              <a:t>14/9/2018</a:t>
            </a:fld>
            <a:endParaRPr lang="es-SV"/>
          </a:p>
        </p:txBody>
      </p:sp>
      <p:sp>
        <p:nvSpPr>
          <p:cNvPr id="3" name="Marcador de pie de página 2"/>
          <p:cNvSpPr>
            <a:spLocks noGrp="1"/>
          </p:cNvSpPr>
          <p:nvPr>
            <p:ph type="ftr" sz="quarter" idx="11"/>
          </p:nvPr>
        </p:nvSpPr>
        <p:spPr/>
        <p:txBody>
          <a:bodyPr/>
          <a:lstStyle/>
          <a:p>
            <a:endParaRPr lang="es-SV"/>
          </a:p>
        </p:txBody>
      </p:sp>
      <p:sp>
        <p:nvSpPr>
          <p:cNvPr id="4" name="Marcador de número de diapositiva 3"/>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73272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SV"/>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Marcador de pie de página 5"/>
          <p:cNvSpPr>
            <a:spLocks noGrp="1"/>
          </p:cNvSpPr>
          <p:nvPr>
            <p:ph type="ftr" sz="quarter" idx="11"/>
          </p:nvPr>
        </p:nvSpPr>
        <p:spPr/>
        <p:txBody>
          <a:bodyPr/>
          <a:lstStyle/>
          <a:p>
            <a:endParaRPr lang="es-SV"/>
          </a:p>
        </p:txBody>
      </p:sp>
      <p:sp>
        <p:nvSpPr>
          <p:cNvPr id="7" name="Marcador de número de diapositiva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31477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29880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SV"/>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SV"/>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Marcador de pie de página 5"/>
          <p:cNvSpPr>
            <a:spLocks noGrp="1"/>
          </p:cNvSpPr>
          <p:nvPr>
            <p:ph type="ftr" sz="quarter" idx="11"/>
          </p:nvPr>
        </p:nvSpPr>
        <p:spPr/>
        <p:txBody>
          <a:bodyPr/>
          <a:lstStyle/>
          <a:p>
            <a:endParaRPr lang="es-SV"/>
          </a:p>
        </p:txBody>
      </p:sp>
      <p:sp>
        <p:nvSpPr>
          <p:cNvPr id="7" name="Marcador de número de diapositiva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83008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SV"/>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Marcador de pie de página 4"/>
          <p:cNvSpPr>
            <a:spLocks noGrp="1"/>
          </p:cNvSpPr>
          <p:nvPr>
            <p:ph type="ftr" sz="quarter" idx="11"/>
          </p:nvPr>
        </p:nvSpPr>
        <p:spPr/>
        <p:txBody>
          <a:bodyPr/>
          <a:lstStyle/>
          <a:p>
            <a:endParaRPr lang="es-SV"/>
          </a:p>
        </p:txBody>
      </p:sp>
      <p:sp>
        <p:nvSpPr>
          <p:cNvPr id="6" name="Marcador de número de diapositiva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61907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SV"/>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Marcador de pie de página 4"/>
          <p:cNvSpPr>
            <a:spLocks noGrp="1"/>
          </p:cNvSpPr>
          <p:nvPr>
            <p:ph type="ftr" sz="quarter" idx="11"/>
          </p:nvPr>
        </p:nvSpPr>
        <p:spPr/>
        <p:txBody>
          <a:bodyPr/>
          <a:lstStyle/>
          <a:p>
            <a:endParaRPr lang="es-SV"/>
          </a:p>
        </p:txBody>
      </p:sp>
      <p:sp>
        <p:nvSpPr>
          <p:cNvPr id="6" name="Marcador de número de diapositiva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046761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s-SV"/>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B47EE9E6-BCD7-4404-8034-DAF2ABC93F83}" type="slidenum">
              <a:rPr lang="es-SV" smtClean="0"/>
              <a:t>‹Nº›</a:t>
            </a:fld>
            <a:endParaRPr lang="es-SV"/>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82852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743556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s-SV"/>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B47EE9E6-BCD7-4404-8034-DAF2ABC93F83}" type="slidenum">
              <a:rPr lang="es-SV" smtClean="0"/>
              <a:t>‹Nº›</a:t>
            </a:fld>
            <a:endParaRPr lang="es-SV"/>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62774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55944934"/>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4" name="Content Placeholder 3"/>
          <p:cNvSpPr>
            <a:spLocks noGrp="1"/>
          </p:cNvSpPr>
          <p:nvPr>
            <p:ph sz="half" idx="2"/>
          </p:nvPr>
        </p:nvSpPr>
        <p:spPr>
          <a:xfrm>
            <a:off x="941832" y="2909102"/>
            <a:ext cx="3611880" cy="299639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6" name="Content Placeholder 5"/>
          <p:cNvSpPr>
            <a:spLocks noGrp="1"/>
          </p:cNvSpPr>
          <p:nvPr>
            <p:ph sz="quarter" idx="4"/>
          </p:nvPr>
        </p:nvSpPr>
        <p:spPr>
          <a:xfrm>
            <a:off x="4975398" y="2909102"/>
            <a:ext cx="3611880" cy="299639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CA9B356-E75C-4905-B802-9D94901D5DED}" type="datetimeFigureOut">
              <a:rPr lang="es-SV" smtClean="0"/>
              <a:t>14/9/2018</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71032038"/>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CA9B356-E75C-4905-B802-9D94901D5DED}" type="datetimeFigureOut">
              <a:rPr lang="es-SV" smtClean="0"/>
              <a:t>14/9/2018</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562838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9B356-E75C-4905-B802-9D94901D5DED}" type="datetimeFigureOut">
              <a:rPr lang="es-SV" smtClean="0"/>
              <a:t>14/9/2018</a:t>
            </a:fld>
            <a:endParaRPr lang="es-SV"/>
          </a:p>
        </p:txBody>
      </p:sp>
      <p:sp>
        <p:nvSpPr>
          <p:cNvPr id="3" name="Footer Placeholder 2"/>
          <p:cNvSpPr>
            <a:spLocks noGrp="1"/>
          </p:cNvSpPr>
          <p:nvPr>
            <p:ph type="ftr" sz="quarter" idx="11"/>
          </p:nvPr>
        </p:nvSpPr>
        <p:spPr/>
        <p:txBody>
          <a:bodyPr/>
          <a:lstStyle/>
          <a:p>
            <a:endParaRPr lang="es-SV"/>
          </a:p>
        </p:txBody>
      </p:sp>
      <p:sp>
        <p:nvSpPr>
          <p:cNvPr id="4" name="Slide Number Placeholder 3"/>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79201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451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Date Placeholder 4"/>
          <p:cNvSpPr>
            <a:spLocks noGrp="1"/>
          </p:cNvSpPr>
          <p:nvPr>
            <p:ph type="dt" sz="half" idx="10"/>
          </p:nvPr>
        </p:nvSpPr>
        <p:spPr>
          <a:xfrm>
            <a:off x="573789" y="6375679"/>
            <a:ext cx="925016" cy="348462"/>
          </a:xfrm>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a:xfrm>
            <a:off x="1577716" y="6375679"/>
            <a:ext cx="2611634" cy="345796"/>
          </a:xfrm>
        </p:spPr>
        <p:txBody>
          <a:bodyPr/>
          <a:lstStyle/>
          <a:p>
            <a:endParaRPr lang="es-SV"/>
          </a:p>
        </p:txBody>
      </p:sp>
      <p:sp>
        <p:nvSpPr>
          <p:cNvPr id="7" name="Slide Number Placeholder 6"/>
          <p:cNvSpPr>
            <a:spLocks noGrp="1"/>
          </p:cNvSpPr>
          <p:nvPr>
            <p:ph type="sldNum" sz="quarter" idx="12"/>
          </p:nvPr>
        </p:nvSpPr>
        <p:spPr>
          <a:xfrm>
            <a:off x="4268261" y="6375679"/>
            <a:ext cx="924342" cy="345796"/>
          </a:xfrm>
        </p:spPr>
        <p:txBody>
          <a:bodyPr/>
          <a:lstStyle/>
          <a:p>
            <a:fld id="{B47EE9E6-BCD7-4404-8034-DAF2ABC93F83}" type="slidenum">
              <a:rPr lang="es-SV" smtClean="0"/>
              <a:t>‹Nº›</a:t>
            </a:fld>
            <a:endParaRPr lang="es-SV"/>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388376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Date Placeholder 4"/>
          <p:cNvSpPr>
            <a:spLocks noGrp="1"/>
          </p:cNvSpPr>
          <p:nvPr>
            <p:ph type="dt" sz="half" idx="10"/>
          </p:nvPr>
        </p:nvSpPr>
        <p:spPr>
          <a:xfrm>
            <a:off x="574463" y="6375679"/>
            <a:ext cx="924342" cy="348462"/>
          </a:xfrm>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a:xfrm>
            <a:off x="1577716" y="6375679"/>
            <a:ext cx="2611634" cy="345796"/>
          </a:xfrm>
        </p:spPr>
        <p:txBody>
          <a:bodyPr/>
          <a:lstStyle/>
          <a:p>
            <a:endParaRPr lang="es-SV"/>
          </a:p>
        </p:txBody>
      </p:sp>
      <p:sp>
        <p:nvSpPr>
          <p:cNvPr id="7" name="Slide Number Placeholder 6"/>
          <p:cNvSpPr>
            <a:spLocks noGrp="1"/>
          </p:cNvSpPr>
          <p:nvPr>
            <p:ph type="sldNum" sz="quarter" idx="12"/>
          </p:nvPr>
        </p:nvSpPr>
        <p:spPr>
          <a:xfrm>
            <a:off x="4256153" y="6375679"/>
            <a:ext cx="947460" cy="345796"/>
          </a:xfrm>
        </p:spPr>
        <p:txBody>
          <a:bodyPr/>
          <a:lstStyle/>
          <a:p>
            <a:fld id="{B47EE9E6-BCD7-4404-8034-DAF2ABC93F83}" type="slidenum">
              <a:rPr lang="es-SV" smtClean="0"/>
              <a:t>‹Nº›</a:t>
            </a:fld>
            <a:endParaRPr lang="es-SV"/>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8153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983139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CA9B356-E75C-4905-B802-9D94901D5DED}" type="datetimeFigureOut">
              <a:rPr lang="es-SV" smtClean="0"/>
              <a:t>14/9/2018</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07985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209991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768096" y="2967788"/>
            <a:ext cx="3566160" cy="33415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el estilo de texto del patrón</a:t>
            </a:r>
          </a:p>
        </p:txBody>
      </p:sp>
      <p:sp>
        <p:nvSpPr>
          <p:cNvPr id="6" name="Content Placeholder 5"/>
          <p:cNvSpPr>
            <a:spLocks noGrp="1"/>
          </p:cNvSpPr>
          <p:nvPr>
            <p:ph sz="quarter" idx="4"/>
          </p:nvPr>
        </p:nvSpPr>
        <p:spPr>
          <a:xfrm>
            <a:off x="4491990" y="2967788"/>
            <a:ext cx="3566160" cy="33415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CA9B356-E75C-4905-B802-9D94901D5DED}" type="datetimeFigureOut">
              <a:rPr lang="es-SV" smtClean="0"/>
              <a:t>14/9/2018</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3949192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CA9B356-E75C-4905-B802-9D94901D5DED}" type="datetimeFigureOut">
              <a:rPr lang="es-SV" smtClean="0"/>
              <a:t>14/9/2018</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58575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9B356-E75C-4905-B802-9D94901D5DED}" type="datetimeFigureOut">
              <a:rPr lang="es-SV" smtClean="0"/>
              <a:t>14/9/2018</a:t>
            </a:fld>
            <a:endParaRPr lang="es-SV"/>
          </a:p>
        </p:txBody>
      </p:sp>
      <p:sp>
        <p:nvSpPr>
          <p:cNvPr id="3" name="Footer Placeholder 2"/>
          <p:cNvSpPr>
            <a:spLocks noGrp="1"/>
          </p:cNvSpPr>
          <p:nvPr>
            <p:ph type="ftr" sz="quarter" idx="11"/>
          </p:nvPr>
        </p:nvSpPr>
        <p:spPr/>
        <p:txBody>
          <a:bodyPr/>
          <a:lstStyle/>
          <a:p>
            <a:endParaRPr lang="es-SV"/>
          </a:p>
        </p:txBody>
      </p:sp>
      <p:sp>
        <p:nvSpPr>
          <p:cNvPr id="4" name="Slide Number Placeholder 3"/>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797797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B47EE9E6-BCD7-4404-8034-DAF2ABC93F83}" type="slidenum">
              <a:rPr lang="es-SV" smtClean="0"/>
              <a:t>‹Nº›</a:t>
            </a:fld>
            <a:endParaRPr lang="es-SV"/>
          </a:p>
        </p:txBody>
      </p:sp>
    </p:spTree>
    <p:extLst>
      <p:ext uri="{BB962C8B-B14F-4D97-AF65-F5344CB8AC3E}">
        <p14:creationId xmlns:p14="http://schemas.microsoft.com/office/powerpoint/2010/main" val="1162655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CA9B356-E75C-4905-B802-9D94901D5DED}" type="datetimeFigureOut">
              <a:rPr lang="es-SV" smtClean="0"/>
              <a:t>14/9/2018</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B47EE9E6-BCD7-4404-8034-DAF2ABC93F83}" type="slidenum">
              <a:rPr lang="es-SV" smtClean="0"/>
              <a:t>‹Nº›</a:t>
            </a:fld>
            <a:endParaRPr lang="es-SV"/>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0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A9B356-E75C-4905-B802-9D94901D5DED}" type="datetimeFigureOut">
              <a:rPr lang="es-SV" smtClean="0"/>
              <a:t>14/9/2018</a:t>
            </a:fld>
            <a:endParaRPr lang="es-SV"/>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SV"/>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47EE9E6-BCD7-4404-8034-DAF2ABC93F83}" type="slidenum">
              <a:rPr lang="es-SV" smtClean="0"/>
              <a:t>‹Nº›</a:t>
            </a:fld>
            <a:endParaRPr lang="es-SV"/>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858245"/>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CA9B356-E75C-4905-B802-9D94901D5DED}" type="datetimeFigureOut">
              <a:rPr lang="es-SV" smtClean="0"/>
              <a:t>14/9/2018</a:t>
            </a:fld>
            <a:endParaRPr lang="es-SV"/>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SV"/>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47EE9E6-BCD7-4404-8034-DAF2ABC93F83}" type="slidenum">
              <a:rPr lang="es-SV" smtClean="0"/>
              <a:t>‹Nº›</a:t>
            </a:fld>
            <a:endParaRPr lang="es-SV"/>
          </a:p>
        </p:txBody>
      </p:sp>
    </p:spTree>
    <p:extLst>
      <p:ext uri="{BB962C8B-B14F-4D97-AF65-F5344CB8AC3E}">
        <p14:creationId xmlns:p14="http://schemas.microsoft.com/office/powerpoint/2010/main" val="229055290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SV"/>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5CA9B356-E75C-4905-B802-9D94901D5DED}" type="datetimeFigureOut">
              <a:rPr lang="es-SV" smtClean="0"/>
              <a:t>14/9/2018</a:t>
            </a:fld>
            <a:endParaRPr lang="es-SV"/>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s-SV"/>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47EE9E6-BCD7-4404-8034-DAF2ABC93F83}" type="slidenum">
              <a:rPr lang="es-SV" smtClean="0"/>
              <a:t>‹Nº›</a:t>
            </a:fld>
            <a:endParaRPr lang="es-SV"/>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141015388"/>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9.jpg"/><Relationship Id="rId5" Type="http://schemas.microsoft.com/office/2007/relationships/hdphoto" Target="../media/hdphoto1.wdp"/><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g"/><Relationship Id="rId5" Type="http://schemas.microsoft.com/office/2007/relationships/hdphoto" Target="../media/hdphoto1.wdp"/><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2.jpg"/><Relationship Id="rId5" Type="http://schemas.microsoft.com/office/2007/relationships/hdphoto" Target="../media/hdphoto1.wdp"/><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33.jpg"/></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34.jp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35.jp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8.jpg"/><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jp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40.jp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4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jpg"/><Relationship Id="rId5" Type="http://schemas.microsoft.com/office/2007/relationships/hdphoto" Target="../media/hdphoto1.wdp"/><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jpg"/><Relationship Id="rId5" Type="http://schemas.microsoft.com/office/2007/relationships/hdphoto" Target="../media/hdphoto1.wdp"/><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13.jpe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jpg"/><Relationship Id="rId5" Type="http://schemas.microsoft.com/office/2007/relationships/hdphoto" Target="../media/hdphoto1.wdp"/><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 xmlns:a16="http://schemas.microsoft.com/office/drawing/2014/main" id="{67F82468-1708-4BB4-866B-B6753D9F4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1745" y="-362053"/>
            <a:ext cx="4979534" cy="5081158"/>
          </a:xfrm>
          <a:prstGeom prst="rect">
            <a:avLst/>
          </a:prstGeom>
        </p:spPr>
      </p:pic>
      <p:pic>
        <p:nvPicPr>
          <p:cNvPr id="15" name="Imagen 14">
            <a:extLst>
              <a:ext uri="{FF2B5EF4-FFF2-40B4-BE49-F238E27FC236}">
                <a16:creationId xmlns="" xmlns:a16="http://schemas.microsoft.com/office/drawing/2014/main" id="{6CB7A569-53C9-45B9-8086-CEC0F953F3CD}"/>
              </a:ext>
            </a:extLst>
          </p:cNvPr>
          <p:cNvPicPr>
            <a:picLocks noChangeAspect="1"/>
          </p:cNvPicPr>
          <p:nvPr/>
        </p:nvPicPr>
        <p:blipFill rotWithShape="1">
          <a:blip r:embed="rId5">
            <a:extLst>
              <a:ext uri="{28A0092B-C50C-407E-A947-70E740481C1C}">
                <a14:useLocalDpi xmlns:a14="http://schemas.microsoft.com/office/drawing/2010/main" val="0"/>
              </a:ext>
            </a:extLst>
          </a:blip>
          <a:srcRect l="26377" t="62323" r="22898" b="1"/>
          <a:stretch/>
        </p:blipFill>
        <p:spPr>
          <a:xfrm>
            <a:off x="1749286" y="4267200"/>
            <a:ext cx="6082904" cy="2540165"/>
          </a:xfrm>
          <a:prstGeom prst="rect">
            <a:avLst/>
          </a:prstGeom>
        </p:spPr>
      </p:pic>
      <p:sp>
        <p:nvSpPr>
          <p:cNvPr id="6" name="CuadroTexto 5"/>
          <p:cNvSpPr txBox="1"/>
          <p:nvPr/>
        </p:nvSpPr>
        <p:spPr>
          <a:xfrm>
            <a:off x="249923" y="6336404"/>
            <a:ext cx="1767388" cy="276999"/>
          </a:xfrm>
          <a:prstGeom prst="rect">
            <a:avLst/>
          </a:prstGeom>
          <a:noFill/>
        </p:spPr>
        <p:txBody>
          <a:bodyPr wrap="square" rtlCol="0">
            <a:spAutoFit/>
          </a:bodyPr>
          <a:lstStyle/>
          <a:p>
            <a:r>
              <a:rPr lang="es-SV" sz="1200" dirty="0">
                <a:solidFill>
                  <a:schemeClr val="tx2"/>
                </a:solidFill>
                <a:latin typeface="AR CENA" panose="02000000000000000000" pitchFamily="2" charset="0"/>
              </a:rPr>
              <a:t>Mario Hernández</a:t>
            </a:r>
          </a:p>
        </p:txBody>
      </p:sp>
      <p:sp>
        <p:nvSpPr>
          <p:cNvPr id="7" name="CuadroTexto 6"/>
          <p:cNvSpPr txBox="1"/>
          <p:nvPr/>
        </p:nvSpPr>
        <p:spPr>
          <a:xfrm>
            <a:off x="260654" y="6501683"/>
            <a:ext cx="2346104" cy="276999"/>
          </a:xfrm>
          <a:prstGeom prst="rect">
            <a:avLst/>
          </a:prstGeom>
          <a:noFill/>
        </p:spPr>
        <p:txBody>
          <a:bodyPr wrap="square" rtlCol="0">
            <a:spAutoFit/>
          </a:bodyPr>
          <a:lstStyle/>
          <a:p>
            <a:r>
              <a:rPr lang="es-SV" sz="1200" dirty="0">
                <a:solidFill>
                  <a:schemeClr val="tx2"/>
                </a:solidFill>
                <a:latin typeface="Calibri Light" panose="020F0302020204030204" pitchFamily="34" charset="0"/>
              </a:rPr>
              <a:t>Ministerio </a:t>
            </a:r>
            <a:r>
              <a:rPr lang="es-SV" sz="1200" b="1" dirty="0">
                <a:solidFill>
                  <a:schemeClr val="tx2"/>
                </a:solidFill>
                <a:latin typeface="Calibri Light" panose="020F0302020204030204" pitchFamily="34" charset="0"/>
              </a:rPr>
              <a:t>Revelación de Dios</a:t>
            </a:r>
          </a:p>
        </p:txBody>
      </p:sp>
      <p:sp>
        <p:nvSpPr>
          <p:cNvPr id="8" name="CuadroTexto 7"/>
          <p:cNvSpPr txBox="1"/>
          <p:nvPr/>
        </p:nvSpPr>
        <p:spPr>
          <a:xfrm>
            <a:off x="6731357" y="6548247"/>
            <a:ext cx="2346104" cy="261610"/>
          </a:xfrm>
          <a:prstGeom prst="rect">
            <a:avLst/>
          </a:prstGeom>
          <a:noFill/>
        </p:spPr>
        <p:txBody>
          <a:bodyPr wrap="square" rtlCol="0">
            <a:spAutoFit/>
          </a:bodyPr>
          <a:lstStyle/>
          <a:p>
            <a:pPr algn="r"/>
            <a:r>
              <a:rPr lang="es-SV" sz="1100" dirty="0">
                <a:solidFill>
                  <a:schemeClr val="tx2"/>
                </a:solidFill>
                <a:latin typeface="Calibri Light" panose="020F0302020204030204" pitchFamily="34" charset="0"/>
              </a:rPr>
              <a:t>Edición Julio 2018</a:t>
            </a:r>
            <a:endParaRPr lang="es-SV" sz="1100" b="1" dirty="0">
              <a:solidFill>
                <a:schemeClr val="tx2"/>
              </a:solidFill>
              <a:latin typeface="Calibri Light" panose="020F0302020204030204" pitchFamily="34" charset="0"/>
            </a:endParaRPr>
          </a:p>
        </p:txBody>
      </p:sp>
      <p:pic>
        <p:nvPicPr>
          <p:cNvPr id="9" name="Imagen 8">
            <a:extLst>
              <a:ext uri="{FF2B5EF4-FFF2-40B4-BE49-F238E27FC236}">
                <a16:creationId xmlns="" xmlns:a16="http://schemas.microsoft.com/office/drawing/2014/main" id="{534847DD-CFDE-4CC5-B5B3-4E327ECC2E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4615"/>
          <a:stretch/>
        </p:blipFill>
        <p:spPr>
          <a:xfrm>
            <a:off x="3458819" y="1157333"/>
            <a:ext cx="2385386" cy="2275309"/>
          </a:xfrm>
          <a:prstGeom prst="rect">
            <a:avLst/>
          </a:prstGeom>
        </p:spPr>
      </p:pic>
      <p:sp>
        <p:nvSpPr>
          <p:cNvPr id="10" name="Subtítulo 2">
            <a:extLst>
              <a:ext uri="{FF2B5EF4-FFF2-40B4-BE49-F238E27FC236}">
                <a16:creationId xmlns="" xmlns:a16="http://schemas.microsoft.com/office/drawing/2014/main" id="{B612F2A8-E115-4BB3-8087-BACB4E6A0682}"/>
              </a:ext>
            </a:extLst>
          </p:cNvPr>
          <p:cNvSpPr txBox="1">
            <a:spLocks/>
          </p:cNvSpPr>
          <p:nvPr/>
        </p:nvSpPr>
        <p:spPr>
          <a:xfrm>
            <a:off x="1921934" y="3547527"/>
            <a:ext cx="5308866" cy="381245"/>
          </a:xfrm>
          <a:prstGeom prst="rect">
            <a:avLst/>
          </a:prstGeom>
        </p:spPr>
        <p:txBody>
          <a:bodyPr vert="horz" lIns="91440" tIns="45720" rIns="91440" bIns="45720" rtlCol="0" anchor="t">
            <a:normAutofit/>
          </a:bodyPr>
          <a:lstStyle>
            <a:lvl1pPr marL="0" indent="0" algn="ctr" defTabSz="685800" rtl="0" eaLnBrk="1" latinLnBrk="0" hangingPunct="1">
              <a:lnSpc>
                <a:spcPct val="100000"/>
              </a:lnSpc>
              <a:spcBef>
                <a:spcPts val="700"/>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700"/>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700"/>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700"/>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r>
              <a:rPr lang="es-SV">
                <a:solidFill>
                  <a:srgbClr val="FFC000"/>
                </a:solidFill>
                <a:latin typeface="Diogenes" panose="02000605040000020004" pitchFamily="2" charset="0"/>
              </a:rPr>
              <a:t>Cancionero</a:t>
            </a:r>
            <a:endParaRPr lang="es-SV" dirty="0">
              <a:solidFill>
                <a:srgbClr val="FFC000"/>
              </a:solidFill>
              <a:latin typeface="Diogenes" panose="02000605040000020004" pitchFamily="2" charset="0"/>
            </a:endParaRPr>
          </a:p>
        </p:txBody>
      </p:sp>
      <p:sp>
        <p:nvSpPr>
          <p:cNvPr id="12" name="Subtítulo 2">
            <a:extLst>
              <a:ext uri="{FF2B5EF4-FFF2-40B4-BE49-F238E27FC236}">
                <a16:creationId xmlns="" xmlns:a16="http://schemas.microsoft.com/office/drawing/2014/main" id="{BCE98C36-942C-4912-9EFC-A2189E444648}"/>
              </a:ext>
            </a:extLst>
          </p:cNvPr>
          <p:cNvSpPr txBox="1">
            <a:spLocks/>
          </p:cNvSpPr>
          <p:nvPr/>
        </p:nvSpPr>
        <p:spPr>
          <a:xfrm>
            <a:off x="1921934" y="3657598"/>
            <a:ext cx="5308866" cy="60960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s-SV" sz="3600" dirty="0">
                <a:latin typeface="Gobold CUTS" panose="02000500000000000000" pitchFamily="2" charset="0"/>
              </a:rPr>
              <a:t>Cantos de Misa</a:t>
            </a:r>
          </a:p>
        </p:txBody>
      </p:sp>
      <p:pic>
        <p:nvPicPr>
          <p:cNvPr id="13" name="Imagen 12">
            <a:extLst>
              <a:ext uri="{FF2B5EF4-FFF2-40B4-BE49-F238E27FC236}">
                <a16:creationId xmlns="" xmlns:a16="http://schemas.microsoft.com/office/drawing/2014/main" id="{CC261062-9012-4E68-853C-17949BC8C52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699" t="25240" r="19306" b="21650"/>
          <a:stretch/>
        </p:blipFill>
        <p:spPr>
          <a:xfrm>
            <a:off x="3187087" y="4377271"/>
            <a:ext cx="1603651" cy="953851"/>
          </a:xfrm>
          <a:prstGeom prst="rect">
            <a:avLst/>
          </a:prstGeom>
        </p:spPr>
      </p:pic>
      <p:pic>
        <p:nvPicPr>
          <p:cNvPr id="14" name="Imagen 13">
            <a:extLst>
              <a:ext uri="{FF2B5EF4-FFF2-40B4-BE49-F238E27FC236}">
                <a16:creationId xmlns="" xmlns:a16="http://schemas.microsoft.com/office/drawing/2014/main" id="{0E241E61-C751-42EB-A511-309B2B71A2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3859" y="4505748"/>
            <a:ext cx="702826" cy="792549"/>
          </a:xfrm>
          <a:prstGeom prst="rect">
            <a:avLst/>
          </a:prstGeom>
        </p:spPr>
      </p:pic>
      <p:cxnSp>
        <p:nvCxnSpPr>
          <p:cNvPr id="3" name="Conector recto 2">
            <a:extLst>
              <a:ext uri="{FF2B5EF4-FFF2-40B4-BE49-F238E27FC236}">
                <a16:creationId xmlns="" xmlns:a16="http://schemas.microsoft.com/office/drawing/2014/main" id="{69DAFE9B-F553-4781-AECB-66A56643450F}"/>
              </a:ext>
            </a:extLst>
          </p:cNvPr>
          <p:cNvCxnSpPr>
            <a:cxnSpLocks/>
          </p:cNvCxnSpPr>
          <p:nvPr/>
        </p:nvCxnSpPr>
        <p:spPr>
          <a:xfrm>
            <a:off x="3140643" y="3461388"/>
            <a:ext cx="286259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23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493538"/>
          </a:xfrm>
          <a:prstGeom prst="rect">
            <a:avLst/>
          </a:prstGeom>
          <a:noFill/>
        </p:spPr>
        <p:txBody>
          <a:bodyPr wrap="square" rtlCol="0">
            <a:spAutoFit/>
          </a:bodyPr>
          <a:lstStyle/>
          <a:p>
            <a:r>
              <a:rPr lang="es-ES" sz="1100" b="1" dirty="0">
                <a:solidFill>
                  <a:srgbClr val="0070C0"/>
                </a:solidFill>
                <a:cs typeface="Segoe UI" panose="020B0502040204020203" pitchFamily="34" charset="0"/>
              </a:rPr>
              <a:t>  G         C           D     G                                     D</a:t>
            </a:r>
          </a:p>
          <a:p>
            <a:r>
              <a:rPr lang="es-ES" sz="1100" dirty="0">
                <a:cs typeface="Segoe UI" panose="020B0502040204020203" pitchFamily="34" charset="0"/>
              </a:rPr>
              <a:t>Dios espera en el altar vamos todos hasta Él,</a:t>
            </a:r>
          </a:p>
          <a:p>
            <a:r>
              <a:rPr lang="es-ES" sz="1100" b="1" dirty="0">
                <a:solidFill>
                  <a:srgbClr val="0070C0"/>
                </a:solidFill>
                <a:cs typeface="Segoe UI" panose="020B0502040204020203" pitchFamily="34" charset="0"/>
              </a:rPr>
              <a:t>C                                    G  Em               C                   D                              G</a:t>
            </a:r>
          </a:p>
          <a:p>
            <a:r>
              <a:rPr lang="es-ES" sz="1100" dirty="0">
                <a:cs typeface="Segoe UI" panose="020B0502040204020203" pitchFamily="34" charset="0"/>
              </a:rPr>
              <a:t>Llevemos nuestra sonrisa, la inquietud, nuestra hambre y nuestra sed</a:t>
            </a:r>
          </a:p>
          <a:p>
            <a:endParaRPr lang="es-ES" sz="1100" dirty="0">
              <a:cs typeface="Segoe UI" panose="020B0502040204020203" pitchFamily="34" charset="0"/>
            </a:endParaRPr>
          </a:p>
          <a:p>
            <a:r>
              <a:rPr lang="es-ES" sz="1100" dirty="0">
                <a:cs typeface="Segoe UI" panose="020B0502040204020203" pitchFamily="34" charset="0"/>
              </a:rPr>
              <a:t>Dios sobre todo es amor, quiere nuestra salvación,</a:t>
            </a:r>
          </a:p>
          <a:p>
            <a:r>
              <a:rPr lang="es-ES" sz="1100" dirty="0">
                <a:cs typeface="Segoe UI" panose="020B0502040204020203" pitchFamily="34" charset="0"/>
              </a:rPr>
              <a:t>Que juntos nos salvemos, para ir de la mano hasta Dios.</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C             G     Em                                           D</a:t>
            </a:r>
          </a:p>
          <a:p>
            <a:r>
              <a:rPr lang="es-ES" sz="1100" b="1" dirty="0">
                <a:cs typeface="Segoe UI" panose="020B0502040204020203" pitchFamily="34" charset="0"/>
              </a:rPr>
              <a:t>Al entrar en la casa de Dios, libre de rencores he de entrar,</a:t>
            </a:r>
          </a:p>
          <a:p>
            <a:r>
              <a:rPr lang="es-ES" sz="1100" b="1" dirty="0">
                <a:solidFill>
                  <a:srgbClr val="0070C0"/>
                </a:solidFill>
                <a:cs typeface="Segoe UI" panose="020B0502040204020203" pitchFamily="34" charset="0"/>
              </a:rPr>
              <a:t>  C          Cm               G     Em      C                  D                           G</a:t>
            </a:r>
          </a:p>
          <a:p>
            <a:r>
              <a:rPr lang="es-ES" sz="1100" b="1" dirty="0">
                <a:cs typeface="Segoe UI" panose="020B0502040204020203" pitchFamily="34" charset="0"/>
              </a:rPr>
              <a:t>Llevar el alma tranquila y pensar que al salir más he de amar.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G          D                     G</a:t>
            </a:r>
          </a:p>
          <a:p>
            <a:r>
              <a:rPr lang="es-ES" sz="1100" b="1" dirty="0">
                <a:cs typeface="Segoe UI" panose="020B0502040204020203" pitchFamily="34" charset="0"/>
              </a:rPr>
              <a:t>Ese es Cristo, ese es Dios, </a:t>
            </a:r>
          </a:p>
          <a:p>
            <a:r>
              <a:rPr lang="es-ES" sz="1100" b="1" dirty="0">
                <a:solidFill>
                  <a:srgbClr val="0070C0"/>
                </a:solidFill>
                <a:cs typeface="Segoe UI" panose="020B0502040204020203" pitchFamily="34" charset="0"/>
              </a:rPr>
              <a:t>           D                            G</a:t>
            </a:r>
          </a:p>
          <a:p>
            <a:r>
              <a:rPr lang="es-ES" sz="1100" b="1" dirty="0">
                <a:cs typeface="Segoe UI" panose="020B0502040204020203" pitchFamily="34" charset="0"/>
              </a:rPr>
              <a:t>Ese es Cristo, nuestro Dios. </a:t>
            </a:r>
            <a:r>
              <a:rPr lang="es-ES" sz="1100" dirty="0">
                <a:cs typeface="Segoe UI" panose="020B0502040204020203" pitchFamily="34" charset="0"/>
              </a:rPr>
              <a:t>(2 veces)</a:t>
            </a:r>
          </a:p>
          <a:p>
            <a:endParaRPr lang="es-ES" sz="1100" dirty="0">
              <a:cs typeface="Segoe UI" panose="020B0502040204020203" pitchFamily="34" charset="0"/>
            </a:endParaRPr>
          </a:p>
          <a:p>
            <a:r>
              <a:rPr lang="es-ES" sz="1100" dirty="0">
                <a:solidFill>
                  <a:srgbClr val="0070C0"/>
                </a:solidFill>
                <a:cs typeface="Segoe UI" panose="020B0502040204020203" pitchFamily="34" charset="0"/>
              </a:rPr>
              <a:t>  </a:t>
            </a:r>
            <a:r>
              <a:rPr lang="es-ES" sz="1100" b="1" dirty="0">
                <a:solidFill>
                  <a:srgbClr val="0070C0"/>
                </a:solidFill>
                <a:cs typeface="Segoe UI" panose="020B0502040204020203" pitchFamily="34" charset="0"/>
              </a:rPr>
              <a:t>G                                       C         D         G</a:t>
            </a:r>
            <a:endParaRPr lang="es-ES" sz="1100" dirty="0">
              <a:solidFill>
                <a:srgbClr val="0070C0"/>
              </a:solidFill>
              <a:cs typeface="Segoe UI" panose="020B0502040204020203" pitchFamily="34" charset="0"/>
            </a:endParaRPr>
          </a:p>
          <a:p>
            <a:r>
              <a:rPr lang="es-ES" sz="1100" dirty="0">
                <a:cs typeface="Segoe UI" panose="020B0502040204020203" pitchFamily="34" charset="0"/>
              </a:rPr>
              <a:t>Vengo a tu altar porque tengo sed de Ti,</a:t>
            </a:r>
          </a:p>
          <a:p>
            <a:r>
              <a:rPr lang="es-ES" sz="1100" b="1" dirty="0">
                <a:solidFill>
                  <a:srgbClr val="0070C0"/>
                </a:solidFill>
                <a:cs typeface="Segoe UI" panose="020B0502040204020203" pitchFamily="34" charset="0"/>
              </a:rPr>
              <a:t>                      Bm          C                  D</a:t>
            </a:r>
          </a:p>
          <a:p>
            <a:r>
              <a:rPr lang="es-ES" sz="1100" dirty="0">
                <a:cs typeface="Segoe UI" panose="020B0502040204020203" pitchFamily="34" charset="0"/>
              </a:rPr>
              <a:t>Porque tu mirar a mi alma da la fe.</a:t>
            </a:r>
          </a:p>
          <a:p>
            <a:r>
              <a:rPr lang="es-ES" sz="1100" dirty="0">
                <a:cs typeface="Segoe UI" panose="020B0502040204020203" pitchFamily="34" charset="0"/>
              </a:rPr>
              <a:t>  </a:t>
            </a:r>
            <a:r>
              <a:rPr lang="es-ES" sz="1100" b="1" dirty="0">
                <a:solidFill>
                  <a:srgbClr val="0070C0"/>
                </a:solidFill>
                <a:cs typeface="Segoe UI" panose="020B0502040204020203" pitchFamily="34" charset="0"/>
              </a:rPr>
              <a:t> Bm              C         G                Em</a:t>
            </a:r>
          </a:p>
          <a:p>
            <a:r>
              <a:rPr lang="es-ES" sz="1100" dirty="0">
                <a:cs typeface="Segoe UI" panose="020B0502040204020203" pitchFamily="34" charset="0"/>
              </a:rPr>
              <a:t>Mírame Señor, no dejes de mirar.</a:t>
            </a:r>
          </a:p>
          <a:p>
            <a:r>
              <a:rPr lang="es-ES" sz="1100" b="1" dirty="0">
                <a:cs typeface="Segoe UI" panose="020B0502040204020203" pitchFamily="34" charset="0"/>
              </a:rPr>
              <a:t>         </a:t>
            </a:r>
            <a:r>
              <a:rPr lang="es-ES" sz="1100" b="1" dirty="0">
                <a:solidFill>
                  <a:srgbClr val="0070C0"/>
                </a:solidFill>
                <a:cs typeface="Segoe UI" panose="020B0502040204020203" pitchFamily="34" charset="0"/>
              </a:rPr>
              <a:t>C       A            D        A       D</a:t>
            </a:r>
          </a:p>
          <a:p>
            <a:r>
              <a:rPr lang="es-ES" sz="1100" dirty="0">
                <a:cs typeface="Segoe UI" panose="020B0502040204020203" pitchFamily="34" charset="0"/>
              </a:rPr>
              <a:t>Y mi alma contigo irá, se salvará.</a:t>
            </a:r>
            <a:endParaRPr lang="es-ES" sz="1050"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509200"/>
          </a:xfrm>
          <a:prstGeom prst="rect">
            <a:avLst/>
          </a:prstGeom>
          <a:noFill/>
        </p:spPr>
        <p:txBody>
          <a:bodyPr wrap="square" rtlCol="0">
            <a:spAutoFit/>
          </a:bodyPr>
          <a:lstStyle/>
          <a:p>
            <a:r>
              <a:rPr lang="es-ES" sz="1100" b="1" dirty="0">
                <a:solidFill>
                  <a:srgbClr val="0070C0"/>
                </a:solidFill>
                <a:cs typeface="Segoe UI" panose="020B0502040204020203" pitchFamily="34" charset="0"/>
              </a:rPr>
              <a:t>      D                Bm  G                A</a:t>
            </a:r>
          </a:p>
          <a:p>
            <a:r>
              <a:rPr lang="es-ES" sz="1100" dirty="0">
                <a:cs typeface="Segoe UI" panose="020B0502040204020203" pitchFamily="34" charset="0"/>
              </a:rPr>
              <a:t>Yo siento, Señor, que Tú me amas,</a:t>
            </a:r>
          </a:p>
          <a:p>
            <a:r>
              <a:rPr lang="es-ES" sz="1100" b="1" dirty="0">
                <a:solidFill>
                  <a:srgbClr val="0070C0"/>
                </a:solidFill>
                <a:cs typeface="Segoe UI" panose="020B0502040204020203" pitchFamily="34" charset="0"/>
              </a:rPr>
              <a:t>       D              Bm    G                       A</a:t>
            </a:r>
          </a:p>
          <a:p>
            <a:r>
              <a:rPr lang="es-ES" sz="1100" dirty="0">
                <a:cs typeface="Segoe UI" panose="020B0502040204020203" pitchFamily="34" charset="0"/>
              </a:rPr>
              <a:t>Yo siento, Señor, que te puedo amar.</a:t>
            </a:r>
          </a:p>
          <a:p>
            <a:r>
              <a:rPr lang="es-ES" sz="1100" b="1" dirty="0">
                <a:solidFill>
                  <a:srgbClr val="0070C0"/>
                </a:solidFill>
                <a:cs typeface="Segoe UI" panose="020B0502040204020203" pitchFamily="34" charset="0"/>
              </a:rPr>
              <a:t> D                    Bm  G                         A</a:t>
            </a:r>
          </a:p>
          <a:p>
            <a:r>
              <a:rPr lang="es-ES" sz="1100" dirty="0">
                <a:cs typeface="Segoe UI" panose="020B0502040204020203" pitchFamily="34" charset="0"/>
              </a:rPr>
              <a:t>Háblame, Señor, que tu siervo escucha;</a:t>
            </a:r>
          </a:p>
          <a:p>
            <a:r>
              <a:rPr lang="es-ES" sz="1100" b="1" dirty="0">
                <a:solidFill>
                  <a:srgbClr val="0070C0"/>
                </a:solidFill>
                <a:cs typeface="Segoe UI" panose="020B0502040204020203" pitchFamily="34" charset="0"/>
              </a:rPr>
              <a:t> D      Bm      G                        A</a:t>
            </a:r>
          </a:p>
          <a:p>
            <a:r>
              <a:rPr lang="es-ES" sz="1100" dirty="0">
                <a:cs typeface="Segoe UI" panose="020B0502040204020203" pitchFamily="34" charset="0"/>
              </a:rPr>
              <a:t>Háblame, ¿qué quieres de mí?</a:t>
            </a:r>
          </a:p>
          <a:p>
            <a:endParaRPr lang="es-ES" sz="1100" dirty="0">
              <a:cs typeface="Segoe UI" panose="020B0502040204020203" pitchFamily="34" charset="0"/>
            </a:endParaRPr>
          </a:p>
          <a:p>
            <a:r>
              <a:rPr lang="es-ES" sz="1100" b="1" dirty="0">
                <a:solidFill>
                  <a:srgbClr val="0070C0"/>
                </a:solidFill>
                <a:cs typeface="Segoe UI" panose="020B0502040204020203" pitchFamily="34" charset="0"/>
              </a:rPr>
              <a:t>     D                           F#                 G</a:t>
            </a:r>
          </a:p>
          <a:p>
            <a:r>
              <a:rPr lang="es-ES" sz="1100" dirty="0">
                <a:cs typeface="Segoe UI" panose="020B0502040204020203" pitchFamily="34" charset="0"/>
              </a:rPr>
              <a:t>Señor Tú has sido grande para mí,</a:t>
            </a:r>
          </a:p>
          <a:p>
            <a:r>
              <a:rPr lang="es-ES" sz="1100" b="1" dirty="0">
                <a:solidFill>
                  <a:srgbClr val="0070C0"/>
                </a:solidFill>
                <a:cs typeface="Segoe UI" panose="020B0502040204020203" pitchFamily="34" charset="0"/>
              </a:rPr>
              <a:t>Em                               G                   A</a:t>
            </a:r>
          </a:p>
          <a:p>
            <a:r>
              <a:rPr lang="es-ES" sz="1100" dirty="0">
                <a:cs typeface="Segoe UI" panose="020B0502040204020203" pitchFamily="34" charset="0"/>
              </a:rPr>
              <a:t>En el desierto de mi vida. ¡Háblame!</a:t>
            </a:r>
          </a:p>
          <a:p>
            <a:r>
              <a:rPr lang="es-ES" sz="1100" b="1" dirty="0">
                <a:solidFill>
                  <a:srgbClr val="0070C0"/>
                </a:solidFill>
                <a:cs typeface="Segoe UI" panose="020B0502040204020203" pitchFamily="34" charset="0"/>
              </a:rPr>
              <a:t>D                F#m  G                    A</a:t>
            </a:r>
          </a:p>
          <a:p>
            <a:r>
              <a:rPr lang="es-ES" sz="1100" dirty="0">
                <a:cs typeface="Segoe UI" panose="020B0502040204020203" pitchFamily="34" charset="0"/>
              </a:rPr>
              <a:t>Yo quiero estar  dispuesto a todo,</a:t>
            </a:r>
          </a:p>
          <a:p>
            <a:r>
              <a:rPr lang="es-ES" sz="1100" b="1" dirty="0">
                <a:solidFill>
                  <a:srgbClr val="0070C0"/>
                </a:solidFill>
                <a:cs typeface="Segoe UI" panose="020B0502040204020203" pitchFamily="34" charset="0"/>
              </a:rPr>
              <a:t> D            F#m  G                               A</a:t>
            </a:r>
          </a:p>
          <a:p>
            <a:r>
              <a:rPr lang="es-ES" sz="1100" dirty="0">
                <a:cs typeface="Segoe UI" panose="020B0502040204020203" pitchFamily="34" charset="0"/>
              </a:rPr>
              <a:t>Toma mi ser, mi corazón es para Ti.</a:t>
            </a:r>
          </a:p>
          <a:p>
            <a:r>
              <a:rPr lang="es-ES" sz="1100" b="1" dirty="0">
                <a:solidFill>
                  <a:srgbClr val="0070C0"/>
                </a:solidFill>
                <a:cs typeface="Segoe UI" panose="020B0502040204020203" pitchFamily="34" charset="0"/>
              </a:rPr>
              <a:t>   D                     F#m</a:t>
            </a:r>
          </a:p>
          <a:p>
            <a:r>
              <a:rPr lang="es-ES" sz="1100" i="1" dirty="0">
                <a:cs typeface="Segoe UI" panose="020B0502040204020203" pitchFamily="34" charset="0"/>
              </a:rPr>
              <a:t>/Por eso canto tus maravillas,</a:t>
            </a:r>
          </a:p>
          <a:p>
            <a:r>
              <a:rPr lang="es-ES" sz="1100" b="1" dirty="0">
                <a:solidFill>
                  <a:srgbClr val="0070C0"/>
                </a:solidFill>
                <a:cs typeface="Segoe UI" panose="020B0502040204020203" pitchFamily="34" charset="0"/>
              </a:rPr>
              <a:t> G                               A</a:t>
            </a:r>
          </a:p>
          <a:p>
            <a:r>
              <a:rPr lang="es-ES" sz="1100" i="1" dirty="0">
                <a:cs typeface="Segoe UI" panose="020B0502040204020203" pitchFamily="34" charset="0"/>
              </a:rPr>
              <a:t>Por eso canto tu amor/</a:t>
            </a:r>
          </a:p>
          <a:p>
            <a:r>
              <a:rPr lang="es-ES" sz="1100" b="1" dirty="0">
                <a:solidFill>
                  <a:srgbClr val="0070C0"/>
                </a:solidFill>
                <a:cs typeface="Segoe UI" panose="020B0502040204020203" pitchFamily="34" charset="0"/>
              </a:rPr>
              <a:t>D     F#m  G    Em       A</a:t>
            </a:r>
          </a:p>
          <a:p>
            <a:r>
              <a:rPr lang="es-ES" sz="1100" b="1" dirty="0" err="1">
                <a:cs typeface="Segoe UI" panose="020B0502040204020203" pitchFamily="34" charset="0"/>
              </a:rPr>
              <a:t>Larala</a:t>
            </a:r>
            <a:r>
              <a:rPr lang="es-ES" sz="1100" b="1" dirty="0">
                <a:cs typeface="Segoe UI" panose="020B0502040204020203" pitchFamily="34" charset="0"/>
              </a:rPr>
              <a:t>…  </a:t>
            </a:r>
            <a:r>
              <a:rPr lang="es-ES" sz="1100" b="1" dirty="0" err="1">
                <a:cs typeface="Segoe UI" panose="020B0502040204020203" pitchFamily="34" charset="0"/>
              </a:rPr>
              <a:t>larala</a:t>
            </a:r>
            <a:r>
              <a:rPr lang="es-ES" sz="1100" b="1" dirty="0">
                <a:cs typeface="Segoe UI" panose="020B0502040204020203" pitchFamily="34" charset="0"/>
              </a:rPr>
              <a:t>… </a:t>
            </a:r>
            <a:r>
              <a:rPr lang="es-ES" sz="1100" b="1" dirty="0" err="1">
                <a:cs typeface="Segoe UI" panose="020B0502040204020203" pitchFamily="34" charset="0"/>
              </a:rPr>
              <a:t>lalala</a:t>
            </a:r>
            <a:r>
              <a:rPr lang="es-ES" sz="1100" b="1" dirty="0">
                <a:cs typeface="Segoe UI" panose="020B0502040204020203" pitchFamily="34" charset="0"/>
              </a:rPr>
              <a:t>…</a:t>
            </a:r>
          </a:p>
          <a:p>
            <a:r>
              <a:rPr lang="es-ES" sz="1100" b="1" dirty="0">
                <a:solidFill>
                  <a:srgbClr val="0070C0"/>
                </a:solidFill>
                <a:cs typeface="Segoe UI" panose="020B0502040204020203" pitchFamily="34" charset="0"/>
              </a:rPr>
              <a:t>D    F#m G       A       D</a:t>
            </a:r>
          </a:p>
          <a:p>
            <a:r>
              <a:rPr lang="es-ES" sz="1100" b="1" dirty="0" err="1">
                <a:cs typeface="Segoe UI" panose="020B0502040204020203" pitchFamily="34" charset="0"/>
              </a:rPr>
              <a:t>Larala</a:t>
            </a:r>
            <a:r>
              <a:rPr lang="es-ES" sz="1100" b="1" dirty="0">
                <a:cs typeface="Segoe UI" panose="020B0502040204020203" pitchFamily="34" charset="0"/>
              </a:rPr>
              <a:t>… </a:t>
            </a:r>
            <a:r>
              <a:rPr lang="es-ES" sz="1100" b="1" dirty="0" err="1">
                <a:cs typeface="Segoe UI" panose="020B0502040204020203" pitchFamily="34" charset="0"/>
              </a:rPr>
              <a:t>larala</a:t>
            </a:r>
            <a:r>
              <a:rPr lang="es-ES" sz="1100" b="1" dirty="0">
                <a:cs typeface="Segoe UI" panose="020B0502040204020203" pitchFamily="34" charset="0"/>
              </a:rPr>
              <a:t>… </a:t>
            </a:r>
            <a:r>
              <a:rPr lang="es-ES" sz="1100" b="1" dirty="0" err="1">
                <a:cs typeface="Segoe UI" panose="020B0502040204020203" pitchFamily="34" charset="0"/>
              </a:rPr>
              <a:t>lalala</a:t>
            </a:r>
            <a:endParaRPr lang="es-ES" sz="1100" b="1" dirty="0">
              <a:cs typeface="Segoe UI" panose="020B0502040204020203" pitchFamily="34" charset="0"/>
            </a:endParaRPr>
          </a:p>
          <a:p>
            <a:endParaRPr lang="es-ES" sz="1100" b="1" dirty="0">
              <a:cs typeface="Segoe UI" panose="020B0502040204020203" pitchFamily="34" charset="0"/>
            </a:endParaRPr>
          </a:p>
          <a:p>
            <a:r>
              <a:rPr lang="es-ES" sz="1100" dirty="0">
                <a:cs typeface="Segoe UI" panose="020B0502040204020203" pitchFamily="34" charset="0"/>
              </a:rPr>
              <a:t>Te alabo Jesús, por tu grandeza,</a:t>
            </a:r>
          </a:p>
          <a:p>
            <a:r>
              <a:rPr lang="es-ES" sz="1100" dirty="0">
                <a:cs typeface="Segoe UI" panose="020B0502040204020203" pitchFamily="34" charset="0"/>
              </a:rPr>
              <a:t>Mil gracias te doy por tu inmenso amor.</a:t>
            </a:r>
          </a:p>
          <a:p>
            <a:r>
              <a:rPr lang="es-ES" sz="1100" dirty="0">
                <a:cs typeface="Segoe UI" panose="020B0502040204020203" pitchFamily="34" charset="0"/>
              </a:rPr>
              <a:t>Heme aquí, Señor, para acompañarte;</a:t>
            </a:r>
          </a:p>
          <a:p>
            <a:r>
              <a:rPr lang="es-ES" sz="1100" dirty="0">
                <a:cs typeface="Segoe UI" panose="020B0502040204020203" pitchFamily="34" charset="0"/>
              </a:rPr>
              <a:t>Heme aquí, ¿Qué quieres de mí?</a:t>
            </a:r>
          </a:p>
          <a:p>
            <a:endParaRPr lang="es-ES" sz="1100" dirty="0">
              <a:cs typeface="Segoe UI" panose="020B0502040204020203" pitchFamily="34" charset="0"/>
            </a:endParaRPr>
          </a:p>
          <a:p>
            <a:r>
              <a:rPr lang="es-ES" sz="1100" dirty="0">
                <a:cs typeface="Segoe UI" panose="020B0502040204020203" pitchFamily="34" charset="0"/>
              </a:rPr>
              <a:t>Señor Tú has sido grande para mí…</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HÁBLAME SEÑOR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Vicente Morales (</a:t>
            </a:r>
            <a:r>
              <a:rPr lang="es-SV" sz="700" dirty="0" err="1">
                <a:solidFill>
                  <a:srgbClr val="002060"/>
                </a:solidFill>
                <a:latin typeface="HP Simplified" panose="020B0604020204020204" pitchFamily="34" charset="0"/>
              </a:rPr>
              <a:t>Maranatha</a:t>
            </a:r>
            <a:r>
              <a:rPr lang="es-SV" sz="700" dirty="0">
                <a:solidFill>
                  <a:srgbClr val="002060"/>
                </a:solidFill>
                <a:latin typeface="HP Simplified" panose="020B0604020204020204" pitchFamily="34" charset="0"/>
              </a:rPr>
              <a:t>)</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DIOS ESPERA EN EL ALTAR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189600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G                    Em</a:t>
            </a:r>
          </a:p>
          <a:p>
            <a:r>
              <a:rPr lang="es-SV" sz="1100" b="1" dirty="0">
                <a:latin typeface="Calibri" panose="020F0502020204030204" pitchFamily="34" charset="0"/>
              </a:rPr>
              <a:t>Una virgen dará a luz a su Hijo el Emmanuel</a:t>
            </a:r>
          </a:p>
          <a:p>
            <a:r>
              <a:rPr lang="es-SV" sz="1100" b="1" dirty="0">
                <a:solidFill>
                  <a:srgbClr val="0070C0"/>
                </a:solidFill>
                <a:latin typeface="Calibri" panose="020F0502020204030204" pitchFamily="34" charset="0"/>
              </a:rPr>
              <a:t>           C                              B             Em</a:t>
            </a:r>
          </a:p>
          <a:p>
            <a:r>
              <a:rPr lang="es-SV" sz="1100" b="1" dirty="0">
                <a:latin typeface="Calibri" panose="020F0502020204030204" pitchFamily="34" charset="0"/>
              </a:rPr>
              <a:t>Y su nombre es Rey de Paz. ¡Aleluya!</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D                    Em</a:t>
            </a:r>
            <a:endParaRPr lang="es-SV" sz="1100" dirty="0">
              <a:latin typeface="Calibri" panose="020F0502020204030204" pitchFamily="34" charset="0"/>
            </a:endParaRPr>
          </a:p>
          <a:p>
            <a:r>
              <a:rPr lang="es-SV" sz="1100" dirty="0">
                <a:latin typeface="Calibri" panose="020F0502020204030204" pitchFamily="34" charset="0"/>
              </a:rPr>
              <a:t>El pueblo que camina en las tinieblas</a:t>
            </a:r>
          </a:p>
          <a:p>
            <a:r>
              <a:rPr lang="es-SV" sz="1100" b="1" dirty="0">
                <a:solidFill>
                  <a:srgbClr val="0070C0"/>
                </a:solidFill>
                <a:latin typeface="Calibri" panose="020F0502020204030204" pitchFamily="34" charset="0"/>
              </a:rPr>
              <a:t>      B                                E</a:t>
            </a:r>
            <a:endParaRPr lang="es-SV" sz="1100" dirty="0">
              <a:latin typeface="Calibri" panose="020F0502020204030204" pitchFamily="34" charset="0"/>
            </a:endParaRPr>
          </a:p>
          <a:p>
            <a:r>
              <a:rPr lang="es-SV" sz="1100" dirty="0">
                <a:latin typeface="Calibri" panose="020F0502020204030204" pitchFamily="34" charset="0"/>
              </a:rPr>
              <a:t>Verá un gran resplandor.</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A los que viven en las sombras de la muerte</a:t>
            </a:r>
          </a:p>
          <a:p>
            <a:r>
              <a:rPr lang="es-SV" sz="1100" b="1" dirty="0">
                <a:solidFill>
                  <a:srgbClr val="0070C0"/>
                </a:solidFill>
                <a:latin typeface="Calibri" panose="020F0502020204030204" pitchFamily="34" charset="0"/>
              </a:rPr>
              <a:t>     F#m  B       E B</a:t>
            </a:r>
          </a:p>
          <a:p>
            <a:r>
              <a:rPr lang="es-SV" sz="1100" dirty="0">
                <a:latin typeface="Calibri" panose="020F0502020204030204" pitchFamily="34" charset="0"/>
              </a:rPr>
              <a:t>Les nacerá la luz.</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64715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A               E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B</a:t>
            </a:r>
          </a:p>
          <a:p>
            <a:r>
              <a:rPr lang="es-ES" sz="1100" b="1" dirty="0">
                <a:latin typeface="Calibri" panose="020F0502020204030204" pitchFamily="34" charset="0"/>
                <a:cs typeface="Segoe UI" panose="020B0502040204020203" pitchFamily="34" charset="0"/>
              </a:rPr>
              <a:t>Señor Jesús ven pronto, eres nuestra salvación.</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        F#m                 B        E</a:t>
            </a:r>
          </a:p>
          <a:p>
            <a:r>
              <a:rPr lang="es-ES" sz="1100" b="1" dirty="0">
                <a:latin typeface="Calibri" panose="020F0502020204030204" pitchFamily="34" charset="0"/>
                <a:cs typeface="Segoe UI" panose="020B0502040204020203" pitchFamily="34" charset="0"/>
              </a:rPr>
              <a:t>Señor Jesús ven pronto, eres nuestra salvación.</a:t>
            </a:r>
            <a:endParaRPr lang="es-ES" sz="1100"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a:t>
            </a:r>
          </a:p>
          <a:p>
            <a:r>
              <a:rPr lang="es-ES" sz="1100" dirty="0">
                <a:latin typeface="Calibri" panose="020F0502020204030204" pitchFamily="34" charset="0"/>
                <a:cs typeface="Segoe UI" panose="020B0502040204020203" pitchFamily="34" charset="0"/>
              </a:rPr>
              <a:t>Por tu Iglesia santa, Tú sigues viviendo. </a:t>
            </a:r>
          </a:p>
          <a:p>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B</a:t>
            </a:r>
          </a:p>
          <a:p>
            <a:r>
              <a:rPr lang="es-ES" sz="1100" dirty="0">
                <a:latin typeface="Calibri" panose="020F0502020204030204" pitchFamily="34" charset="0"/>
                <a:cs typeface="Segoe UI" panose="020B0502040204020203" pitchFamily="34" charset="0"/>
              </a:rPr>
              <a:t>Eres nuestra salvación.</a:t>
            </a:r>
          </a:p>
          <a:p>
            <a:r>
              <a:rPr lang="es-ES" sz="1100" b="1" dirty="0">
                <a:solidFill>
                  <a:srgbClr val="0070C0"/>
                </a:solidFill>
                <a:latin typeface="Calibri" panose="020F0502020204030204" pitchFamily="34" charset="0"/>
                <a:cs typeface="Segoe UI" panose="020B0502040204020203" pitchFamily="34" charset="0"/>
              </a:rPr>
              <a:t>      E                           A                         E</a:t>
            </a:r>
          </a:p>
          <a:p>
            <a:r>
              <a:rPr lang="es-ES" sz="1100" dirty="0">
                <a:latin typeface="Calibri" panose="020F0502020204030204" pitchFamily="34" charset="0"/>
                <a:cs typeface="Segoe UI" panose="020B0502040204020203" pitchFamily="34" charset="0"/>
              </a:rPr>
              <a:t>En Ti nos sentimos todos como hermanos.</a:t>
            </a:r>
          </a:p>
          <a:p>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B        E </a:t>
            </a:r>
          </a:p>
          <a:p>
            <a:r>
              <a:rPr lang="es-ES" sz="1100" dirty="0">
                <a:latin typeface="Calibri" panose="020F0502020204030204" pitchFamily="34" charset="0"/>
                <a:cs typeface="Segoe UI" panose="020B0502040204020203" pitchFamily="34" charset="0"/>
              </a:rPr>
              <a:t>Eres nuestra salvación.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Con la buena nueva, Tú nos alimentas.</a:t>
            </a:r>
          </a:p>
          <a:p>
            <a:r>
              <a:rPr lang="es-ES" sz="1100" dirty="0">
                <a:latin typeface="Calibri" panose="020F0502020204030204" pitchFamily="34" charset="0"/>
                <a:cs typeface="Segoe UI" panose="020B0502040204020203" pitchFamily="34" charset="0"/>
              </a:rPr>
              <a:t>Eres nuestra salvación.</a:t>
            </a:r>
          </a:p>
          <a:p>
            <a:r>
              <a:rPr lang="es-ES" sz="1100" dirty="0">
                <a:latin typeface="Calibri" panose="020F0502020204030204" pitchFamily="34" charset="0"/>
                <a:cs typeface="Segoe UI" panose="020B0502040204020203" pitchFamily="34" charset="0"/>
              </a:rPr>
              <a:t>Tu Pan nos da vida, nos da fortaleza.</a:t>
            </a:r>
          </a:p>
          <a:p>
            <a:r>
              <a:rPr lang="es-ES" sz="1100" dirty="0">
                <a:latin typeface="Calibri" panose="020F0502020204030204" pitchFamily="34" charset="0"/>
                <a:cs typeface="Segoe UI" panose="020B0502040204020203" pitchFamily="34" charset="0"/>
              </a:rPr>
              <a:t>Eres nuestra salvación.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Quien come tu cuerpo siente nueva fuerza.</a:t>
            </a:r>
          </a:p>
          <a:p>
            <a:r>
              <a:rPr lang="es-ES" sz="1100" dirty="0">
                <a:latin typeface="Calibri" panose="020F0502020204030204" pitchFamily="34" charset="0"/>
                <a:cs typeface="Segoe UI" panose="020B0502040204020203" pitchFamily="34" charset="0"/>
              </a:rPr>
              <a:t>Tu sangre inflama un ardiente amor.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JESÚS VEN PRONTO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UNA VIRGEN DARÁ A LUZ</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p:cNvSpPr txBox="1"/>
          <p:nvPr/>
        </p:nvSpPr>
        <p:spPr>
          <a:xfrm>
            <a:off x="462607" y="3113504"/>
            <a:ext cx="3978018" cy="330859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G                    D               C            B        Em</a:t>
            </a:r>
          </a:p>
          <a:p>
            <a:r>
              <a:rPr lang="es-SV" sz="1100" b="1" dirty="0">
                <a:latin typeface="Calibri" panose="020F0502020204030204" pitchFamily="34" charset="0"/>
              </a:rPr>
              <a:t>Un pueblo que camina por el mundo, gritando “Ven Señor”</a:t>
            </a:r>
          </a:p>
          <a:p>
            <a:r>
              <a:rPr lang="es-SV" sz="1100" b="1" dirty="0">
                <a:solidFill>
                  <a:srgbClr val="0070C0"/>
                </a:solidFill>
                <a:latin typeface="Calibri" panose="020F0502020204030204" pitchFamily="34" charset="0"/>
              </a:rPr>
              <a:t>       Em                 G                      D             C           B   Em</a:t>
            </a:r>
          </a:p>
          <a:p>
            <a:r>
              <a:rPr lang="es-SV" sz="1100" b="1" dirty="0">
                <a:latin typeface="Calibri" panose="020F0502020204030204" pitchFamily="34" charset="0"/>
              </a:rPr>
              <a:t>Un pueblo que busca en esta vida, la gran liberación.</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Am                            D                 G </a:t>
            </a:r>
            <a:endParaRPr lang="es-SV" sz="1100" dirty="0">
              <a:latin typeface="Calibri" panose="020F0502020204030204" pitchFamily="34" charset="0"/>
            </a:endParaRPr>
          </a:p>
          <a:p>
            <a:r>
              <a:rPr lang="es-SV" sz="1100" dirty="0">
                <a:latin typeface="Calibri" panose="020F0502020204030204" pitchFamily="34" charset="0"/>
              </a:rPr>
              <a:t>Los pobres siempre esperan el amanecer</a:t>
            </a:r>
          </a:p>
          <a:p>
            <a:r>
              <a:rPr lang="es-SV" sz="1100" b="1" dirty="0">
                <a:solidFill>
                  <a:srgbClr val="0070C0"/>
                </a:solidFill>
                <a:latin typeface="Calibri" panose="020F0502020204030204" pitchFamily="34" charset="0"/>
              </a:rPr>
              <a:t>           Am           B              Em</a:t>
            </a:r>
            <a:endParaRPr lang="es-SV" sz="1100" dirty="0">
              <a:latin typeface="Calibri" panose="020F0502020204030204" pitchFamily="34" charset="0"/>
            </a:endParaRPr>
          </a:p>
          <a:p>
            <a:r>
              <a:rPr lang="es-SV" sz="1100" dirty="0">
                <a:latin typeface="Calibri" panose="020F0502020204030204" pitchFamily="34" charset="0"/>
              </a:rPr>
              <a:t>De un día más justo y sin opresión.</a:t>
            </a:r>
          </a:p>
          <a:p>
            <a:r>
              <a:rPr lang="es-SV" sz="1100" b="1" dirty="0">
                <a:solidFill>
                  <a:srgbClr val="0070C0"/>
                </a:solidFill>
                <a:latin typeface="Calibri" panose="020F0502020204030204" pitchFamily="34" charset="0"/>
              </a:rPr>
              <a:t>        Am                    D                       G                                 B   Am B</a:t>
            </a:r>
          </a:p>
          <a:p>
            <a:r>
              <a:rPr lang="es-SV" sz="1100" dirty="0">
                <a:latin typeface="Calibri" panose="020F0502020204030204" pitchFamily="34" charset="0"/>
              </a:rPr>
              <a:t>Los pobres hemos puesto la esperanza en Ti, Libertador.</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Salvaste nuestra vida de la esclavitud,</a:t>
            </a:r>
            <a:br>
              <a:rPr lang="es-SV" sz="1100" dirty="0">
                <a:latin typeface="Calibri" panose="020F0502020204030204" pitchFamily="34" charset="0"/>
              </a:rPr>
            </a:br>
            <a:r>
              <a:rPr lang="es-SV" sz="1100" dirty="0">
                <a:latin typeface="Calibri" panose="020F0502020204030204" pitchFamily="34" charset="0"/>
              </a:rPr>
              <a:t>esclavos de la ley sirviendo en el temor.</a:t>
            </a:r>
            <a:br>
              <a:rPr lang="es-SV" sz="1100" dirty="0">
                <a:latin typeface="Calibri" panose="020F0502020204030204" pitchFamily="34" charset="0"/>
              </a:rPr>
            </a:br>
            <a:r>
              <a:rPr lang="es-SV" sz="1100" dirty="0">
                <a:latin typeface="Calibri" panose="020F0502020204030204" pitchFamily="34" charset="0"/>
              </a:rPr>
              <a:t>Nosotros hemos puesto la esperanza en Ti, Dios del amor.</a:t>
            </a:r>
          </a:p>
          <a:p>
            <a:endParaRPr lang="es-SV" sz="1100" dirty="0">
              <a:latin typeface="Calibri" panose="020F0502020204030204" pitchFamily="34" charset="0"/>
            </a:endParaRPr>
          </a:p>
          <a:p>
            <a:r>
              <a:rPr lang="es-SV" sz="1100" dirty="0">
                <a:latin typeface="Calibri" panose="020F0502020204030204" pitchFamily="34" charset="0"/>
              </a:rPr>
              <a:t>El mundo por la guerra sangra sin razón,</a:t>
            </a:r>
            <a:br>
              <a:rPr lang="es-SV" sz="1100" dirty="0">
                <a:latin typeface="Calibri" panose="020F0502020204030204" pitchFamily="34" charset="0"/>
              </a:rPr>
            </a:br>
            <a:r>
              <a:rPr lang="es-SV" sz="1100" dirty="0">
                <a:latin typeface="Calibri" panose="020F0502020204030204" pitchFamily="34" charset="0"/>
              </a:rPr>
              <a:t>familias destrozadas, buscan un hogar;</a:t>
            </a:r>
            <a:br>
              <a:rPr lang="es-SV" sz="1100" dirty="0">
                <a:latin typeface="Calibri" panose="020F0502020204030204" pitchFamily="34" charset="0"/>
              </a:rPr>
            </a:br>
            <a:r>
              <a:rPr lang="es-SV" sz="1100" dirty="0">
                <a:latin typeface="Calibri" panose="020F0502020204030204" pitchFamily="34" charset="0"/>
              </a:rPr>
              <a:t>El mundo tiene puesta la esperanza en Ti, Dios de la paz.</a:t>
            </a:r>
          </a:p>
        </p:txBody>
      </p:sp>
      <p:sp>
        <p:nvSpPr>
          <p:cNvPr id="26" name="Redondear rectángulo de esquina diagonal 25"/>
          <p:cNvSpPr/>
          <p:nvPr/>
        </p:nvSpPr>
        <p:spPr>
          <a:xfrm>
            <a:off x="3374337" y="2861168"/>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53914" y="3035029"/>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85845" y="2861171"/>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UN PUEBLO QUE CAMINA</a:t>
            </a:r>
          </a:p>
        </p:txBody>
      </p:sp>
      <p:sp>
        <p:nvSpPr>
          <p:cNvPr id="29" name="Conector 28"/>
          <p:cNvSpPr/>
          <p:nvPr/>
        </p:nvSpPr>
        <p:spPr>
          <a:xfrm>
            <a:off x="573518" y="2901166"/>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1982" y="2806086"/>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82" y="2815126"/>
            <a:ext cx="340452" cy="317106"/>
          </a:xfrm>
          <a:prstGeom prst="flowChartConnector">
            <a:avLst/>
          </a:prstGeom>
        </p:spPr>
      </p:pic>
    </p:spTree>
    <p:extLst>
      <p:ext uri="{BB962C8B-B14F-4D97-AF65-F5344CB8AC3E}">
        <p14:creationId xmlns:p14="http://schemas.microsoft.com/office/powerpoint/2010/main" val="25200745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C</a:t>
            </a:r>
          </a:p>
          <a:p>
            <a:r>
              <a:rPr lang="es-SV" sz="1100" b="1" dirty="0">
                <a:latin typeface="Calibri" panose="020F0502020204030204" pitchFamily="34" charset="0"/>
              </a:rPr>
              <a:t>Levántate, que está llegando</a:t>
            </a:r>
          </a:p>
          <a:p>
            <a:r>
              <a:rPr lang="es-SV" sz="1100" b="1" dirty="0">
                <a:solidFill>
                  <a:srgbClr val="0070C0"/>
                </a:solidFill>
                <a:latin typeface="Calibri" panose="020F0502020204030204" pitchFamily="34" charset="0"/>
              </a:rPr>
              <a:t>         Am Bm    Em</a:t>
            </a:r>
          </a:p>
          <a:p>
            <a:r>
              <a:rPr lang="es-SV" sz="1100" b="1" dirty="0">
                <a:latin typeface="Calibri" panose="020F0502020204030204" pitchFamily="34" charset="0"/>
              </a:rPr>
              <a:t>El Señor viene ya.</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D                     G</a:t>
            </a:r>
            <a:endParaRPr lang="es-SV" sz="1100" dirty="0">
              <a:latin typeface="Calibri" panose="020F0502020204030204" pitchFamily="34" charset="0"/>
            </a:endParaRPr>
          </a:p>
          <a:p>
            <a:r>
              <a:rPr lang="es-SV" sz="1100" dirty="0">
                <a:latin typeface="Calibri" panose="020F0502020204030204" pitchFamily="34" charset="0"/>
              </a:rPr>
              <a:t>Nos traerá su resplandor,</a:t>
            </a:r>
          </a:p>
          <a:p>
            <a:r>
              <a:rPr lang="es-SV" sz="1100" b="1" dirty="0">
                <a:solidFill>
                  <a:srgbClr val="0070C0"/>
                </a:solidFill>
                <a:latin typeface="Calibri" panose="020F0502020204030204" pitchFamily="34" charset="0"/>
              </a:rPr>
              <a:t>                B       C    B  Em</a:t>
            </a:r>
            <a:endParaRPr lang="es-SV" sz="1100" dirty="0">
              <a:latin typeface="Calibri" panose="020F0502020204030204" pitchFamily="34" charset="0"/>
            </a:endParaRPr>
          </a:p>
          <a:p>
            <a:r>
              <a:rPr lang="es-SV" sz="1100" dirty="0">
                <a:latin typeface="Calibri" panose="020F0502020204030204" pitchFamily="34" charset="0"/>
              </a:rPr>
              <a:t>Nos traerá la luz, la paz.</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En el Señor confiaré</a:t>
            </a:r>
          </a:p>
          <a:p>
            <a:r>
              <a:rPr lang="es-SV" sz="1100" dirty="0">
                <a:latin typeface="Calibri" panose="020F0502020204030204" pitchFamily="34" charset="0"/>
              </a:rPr>
              <a:t>Él nos dará la salvación.</a:t>
            </a:r>
          </a:p>
          <a:p>
            <a:endParaRPr lang="es-SV" sz="1100" dirty="0">
              <a:latin typeface="Calibri" panose="020F0502020204030204" pitchFamily="34" charset="0"/>
            </a:endParaRPr>
          </a:p>
          <a:p>
            <a:r>
              <a:rPr lang="es-SV" sz="1100" dirty="0">
                <a:latin typeface="Calibri" panose="020F0502020204030204" pitchFamily="34" charset="0"/>
              </a:rPr>
              <a:t>Al mismo Dios recibiré,</a:t>
            </a:r>
          </a:p>
          <a:p>
            <a:r>
              <a:rPr lang="es-SV" sz="1100" dirty="0">
                <a:latin typeface="Calibri" panose="020F0502020204030204" pitchFamily="34" charset="0"/>
              </a:rPr>
              <a:t>En mi interior se sembrará.</a:t>
            </a:r>
          </a:p>
          <a:p>
            <a:endParaRPr lang="es-SV" sz="1100" dirty="0">
              <a:latin typeface="Calibri" panose="020F0502020204030204" pitchFamily="34" charset="0"/>
            </a:endParaRPr>
          </a:p>
          <a:p>
            <a:r>
              <a:rPr lang="es-SV" sz="1100" dirty="0">
                <a:latin typeface="Calibri" panose="020F0502020204030204" pitchFamily="34" charset="0"/>
              </a:rPr>
              <a:t>Lo prometió, lo cumplirá,</a:t>
            </a:r>
          </a:p>
          <a:p>
            <a:r>
              <a:rPr lang="es-SV" sz="1100" dirty="0">
                <a:latin typeface="Calibri" panose="020F0502020204030204" pitchFamily="34" charset="0"/>
              </a:rPr>
              <a:t>El Dios de amor nos salvará.</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891176" cy="5339923"/>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Dm                                     F</a:t>
            </a:r>
          </a:p>
          <a:p>
            <a:r>
              <a:rPr lang="es-ES" sz="1100" dirty="0">
                <a:latin typeface="Calibri" panose="020F0502020204030204" pitchFamily="34" charset="0"/>
                <a:cs typeface="Segoe UI" panose="020B0502040204020203" pitchFamily="34" charset="0"/>
              </a:rPr>
              <a:t>Hoy venimos a tus pies,       a entregarte nuestra ofrenda,</a:t>
            </a:r>
          </a:p>
          <a:p>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Bb</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a:t>
            </a:r>
          </a:p>
          <a:p>
            <a:r>
              <a:rPr lang="es-ES" sz="1100" dirty="0">
                <a:latin typeface="Calibri" panose="020F0502020204030204" pitchFamily="34" charset="0"/>
                <a:cs typeface="Segoe UI" panose="020B0502040204020203" pitchFamily="34" charset="0"/>
              </a:rPr>
              <a:t>Nuestra fe, nuestra esperanza y el amor que nos renueva.</a:t>
            </a:r>
          </a:p>
          <a:p>
            <a:r>
              <a:rPr lang="es-ES" sz="1100" b="1" dirty="0">
                <a:solidFill>
                  <a:srgbClr val="0070C0"/>
                </a:solidFill>
                <a:latin typeface="Calibri" panose="020F0502020204030204" pitchFamily="34" charset="0"/>
                <a:cs typeface="Segoe UI" panose="020B0502040204020203" pitchFamily="34" charset="0"/>
              </a:rPr>
              <a:t>Dm                               F</a:t>
            </a:r>
          </a:p>
          <a:p>
            <a:r>
              <a:rPr lang="es-ES" sz="1100" dirty="0">
                <a:latin typeface="Calibri" panose="020F0502020204030204" pitchFamily="34" charset="0"/>
                <a:cs typeface="Segoe UI" panose="020B0502040204020203" pitchFamily="34" charset="0"/>
              </a:rPr>
              <a:t>Isaías, Juan Bautista,     con la Virgen, los profetas,</a:t>
            </a:r>
          </a:p>
          <a:p>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Bb</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a:t>
            </a:r>
          </a:p>
          <a:p>
            <a:r>
              <a:rPr lang="es-ES" sz="1100" dirty="0">
                <a:latin typeface="Calibri" panose="020F0502020204030204" pitchFamily="34" charset="0"/>
                <a:cs typeface="Segoe UI" panose="020B0502040204020203" pitchFamily="34" charset="0"/>
              </a:rPr>
              <a:t>Nos conducen en adviento a esperar tu nacimiento.</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Dm          F                                 C    </a:t>
            </a:r>
          </a:p>
          <a:p>
            <a:r>
              <a:rPr lang="es-ES" sz="1100" b="1" dirty="0">
                <a:latin typeface="Calibri" panose="020F0502020204030204" pitchFamily="34" charset="0"/>
                <a:cs typeface="Segoe UI" panose="020B0502040204020203" pitchFamily="34" charset="0"/>
              </a:rPr>
              <a:t>Pan y vino te ofrecemos, nuestra vida y nuestros sueños.</a:t>
            </a:r>
          </a:p>
          <a:p>
            <a:r>
              <a:rPr lang="es-ES" sz="1100" b="1" dirty="0">
                <a:solidFill>
                  <a:srgbClr val="0070C0"/>
                </a:solidFill>
                <a:latin typeface="Calibri" panose="020F0502020204030204" pitchFamily="34" charset="0"/>
                <a:cs typeface="Segoe UI" panose="020B0502040204020203" pitchFamily="34" charset="0"/>
              </a:rPr>
              <a:t>               A                         Dm                </a:t>
            </a:r>
            <a:r>
              <a:rPr lang="es-ES" sz="1100" b="1" dirty="0" err="1">
                <a:solidFill>
                  <a:srgbClr val="0070C0"/>
                </a:solidFill>
                <a:latin typeface="Calibri" panose="020F0502020204030204" pitchFamily="34" charset="0"/>
                <a:cs typeface="Segoe UI" panose="020B0502040204020203" pitchFamily="34" charset="0"/>
              </a:rPr>
              <a:t>Bb</a:t>
            </a:r>
            <a:r>
              <a:rPr lang="es-ES" sz="1100" b="1" dirty="0">
                <a:solidFill>
                  <a:srgbClr val="0070C0"/>
                </a:solidFill>
                <a:latin typeface="Calibri" panose="020F0502020204030204" pitchFamily="34" charset="0"/>
                <a:cs typeface="Segoe UI" panose="020B0502040204020203" pitchFamily="34" charset="0"/>
              </a:rPr>
              <a:t>                 C             </a:t>
            </a:r>
          </a:p>
          <a:p>
            <a:r>
              <a:rPr lang="es-ES" sz="1100" b="1" dirty="0">
                <a:latin typeface="Calibri" panose="020F0502020204030204" pitchFamily="34" charset="0"/>
                <a:cs typeface="Segoe UI" panose="020B0502040204020203" pitchFamily="34" charset="0"/>
              </a:rPr>
              <a:t>¡Oh! Señor, vuelve a nacer, no te olvides de tu pueblo. </a:t>
            </a:r>
            <a:r>
              <a:rPr lang="es-ES" sz="1100" dirty="0">
                <a:latin typeface="Calibri" panose="020F0502020204030204" pitchFamily="34" charset="0"/>
                <a:cs typeface="Segoe UI" panose="020B0502040204020203" pitchFamily="34" charset="0"/>
              </a:rPr>
              <a:t>(2 veces)</a:t>
            </a:r>
            <a:endParaRPr lang="es-ES" sz="1100" b="1"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Dm                                            </a:t>
            </a:r>
          </a:p>
          <a:p>
            <a:r>
              <a:rPr lang="es-ES" sz="1100" dirty="0">
                <a:latin typeface="Calibri" panose="020F0502020204030204" pitchFamily="34" charset="0"/>
                <a:cs typeface="Segoe UI" panose="020B0502040204020203" pitchFamily="34" charset="0"/>
              </a:rPr>
              <a:t>Ven, ven Señor Jesús; (ven, ven)</a:t>
            </a:r>
          </a:p>
          <a:p>
            <a:r>
              <a:rPr lang="es-ES" sz="1100" b="1" dirty="0">
                <a:solidFill>
                  <a:srgbClr val="0070C0"/>
                </a:solidFill>
                <a:latin typeface="Calibri" panose="020F0502020204030204" pitchFamily="34" charset="0"/>
                <a:cs typeface="Segoe UI" panose="020B0502040204020203" pitchFamily="34" charset="0"/>
              </a:rPr>
              <a:t>F</a:t>
            </a:r>
          </a:p>
          <a:p>
            <a:r>
              <a:rPr lang="es-ES" sz="1100" dirty="0">
                <a:latin typeface="Calibri" panose="020F0502020204030204" pitchFamily="34" charset="0"/>
                <a:cs typeface="Segoe UI" panose="020B0502040204020203" pitchFamily="34" charset="0"/>
              </a:rPr>
              <a:t>Ven, ven a este mundo. (uh uh)</a:t>
            </a:r>
          </a:p>
          <a:p>
            <a:r>
              <a:rPr lang="es-ES" sz="1100" b="1" dirty="0">
                <a:solidFill>
                  <a:srgbClr val="0070C0"/>
                </a:solidFill>
                <a:latin typeface="Calibri" panose="020F0502020204030204" pitchFamily="34" charset="0"/>
                <a:cs typeface="Segoe UI" panose="020B0502040204020203" pitchFamily="34" charset="0"/>
              </a:rPr>
              <a:t>C</a:t>
            </a:r>
          </a:p>
          <a:p>
            <a:r>
              <a:rPr lang="es-ES" sz="1100" dirty="0">
                <a:latin typeface="Calibri" panose="020F0502020204030204" pitchFamily="34" charset="0"/>
                <a:cs typeface="Segoe UI" panose="020B0502040204020203" pitchFamily="34" charset="0"/>
              </a:rPr>
              <a:t>Ven, ven Señor Jesús; (uh uh)</a:t>
            </a:r>
          </a:p>
          <a:p>
            <a:r>
              <a:rPr lang="es-ES" sz="1100" b="1" dirty="0">
                <a:solidFill>
                  <a:srgbClr val="0070C0"/>
                </a:solidFill>
                <a:latin typeface="Calibri" panose="020F0502020204030204" pitchFamily="34" charset="0"/>
                <a:cs typeface="Segoe UI" panose="020B0502040204020203" pitchFamily="34" charset="0"/>
              </a:rPr>
              <a:t>A</a:t>
            </a:r>
          </a:p>
          <a:p>
            <a:r>
              <a:rPr lang="es-ES" sz="1100" dirty="0">
                <a:latin typeface="Calibri" panose="020F0502020204030204" pitchFamily="34" charset="0"/>
                <a:cs typeface="Segoe UI" panose="020B0502040204020203" pitchFamily="34" charset="0"/>
              </a:rPr>
              <a:t>Ven, ven, ven a tu mesa. (uh)</a:t>
            </a:r>
          </a:p>
          <a:p>
            <a:r>
              <a:rPr lang="es-ES" sz="1100" b="1" dirty="0">
                <a:solidFill>
                  <a:srgbClr val="0070C0"/>
                </a:solidFill>
                <a:latin typeface="Calibri" panose="020F0502020204030204" pitchFamily="34" charset="0"/>
                <a:cs typeface="Segoe UI" panose="020B0502040204020203" pitchFamily="34" charset="0"/>
              </a:rPr>
              <a:t>Dm</a:t>
            </a:r>
          </a:p>
          <a:p>
            <a:r>
              <a:rPr lang="es-ES" sz="1100" dirty="0">
                <a:latin typeface="Calibri" panose="020F0502020204030204" pitchFamily="34" charset="0"/>
                <a:cs typeface="Segoe UI" panose="020B0502040204020203" pitchFamily="34" charset="0"/>
              </a:rPr>
              <a:t>Ven, ven Señor Jesús; (ven, ven)</a:t>
            </a:r>
          </a:p>
          <a:p>
            <a:r>
              <a:rPr lang="es-ES" sz="1100" b="1" dirty="0">
                <a:solidFill>
                  <a:srgbClr val="0070C0"/>
                </a:solidFill>
                <a:latin typeface="Calibri" panose="020F0502020204030204" pitchFamily="34" charset="0"/>
                <a:cs typeface="Segoe UI" panose="020B0502040204020203" pitchFamily="34" charset="0"/>
              </a:rPr>
              <a:t>F</a:t>
            </a:r>
          </a:p>
          <a:p>
            <a:r>
              <a:rPr lang="es-ES" sz="1100" dirty="0">
                <a:latin typeface="Calibri" panose="020F0502020204030204" pitchFamily="34" charset="0"/>
                <a:cs typeface="Segoe UI" panose="020B0502040204020203" pitchFamily="34" charset="0"/>
              </a:rPr>
              <a:t>Ven, ven, ven a tu mesa. (uh, uh)</a:t>
            </a:r>
          </a:p>
          <a:p>
            <a:r>
              <a:rPr lang="es-ES" sz="1100" b="1" dirty="0">
                <a:solidFill>
                  <a:srgbClr val="0070C0"/>
                </a:solidFill>
                <a:latin typeface="Calibri" panose="020F0502020204030204" pitchFamily="34" charset="0"/>
                <a:cs typeface="Segoe UI" panose="020B0502040204020203" pitchFamily="34" charset="0"/>
              </a:rPr>
              <a:t>C</a:t>
            </a:r>
          </a:p>
          <a:p>
            <a:r>
              <a:rPr lang="es-ES" sz="1100" dirty="0">
                <a:latin typeface="Calibri" panose="020F0502020204030204" pitchFamily="34" charset="0"/>
                <a:cs typeface="Segoe UI" panose="020B0502040204020203" pitchFamily="34" charset="0"/>
              </a:rPr>
              <a:t>Ven, ven Señor Jesús;</a:t>
            </a:r>
          </a:p>
          <a:p>
            <a:r>
              <a:rPr lang="es-ES" sz="1100" b="1">
                <a:solidFill>
                  <a:srgbClr val="0070C0"/>
                </a:solidFill>
                <a:latin typeface="Calibri" panose="020F0502020204030204" pitchFamily="34" charset="0"/>
                <a:cs typeface="Segoe UI" panose="020B0502040204020203" pitchFamily="34" charset="0"/>
              </a:rPr>
              <a:t>A</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Ven, ven, ven a tu Iglesia.</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Emmanuel Roque</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OFRENDA ADVENTUAL</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ADVIENTO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p:cNvSpPr txBox="1"/>
          <p:nvPr/>
        </p:nvSpPr>
        <p:spPr>
          <a:xfrm>
            <a:off x="465243" y="4160649"/>
            <a:ext cx="3978018" cy="127727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D            Em                B</a:t>
            </a:r>
          </a:p>
          <a:p>
            <a:r>
              <a:rPr lang="es-SV" sz="1100" b="1" dirty="0">
                <a:latin typeface="Calibri" panose="020F0502020204030204" pitchFamily="34" charset="0"/>
              </a:rPr>
              <a:t>Aleluya, Aleluya, Aleluya, Aleluya.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G       Am        Bm            Am</a:t>
            </a:r>
            <a:endParaRPr lang="es-SV" sz="1100" dirty="0">
              <a:latin typeface="Calibri" panose="020F0502020204030204" pitchFamily="34" charset="0"/>
            </a:endParaRPr>
          </a:p>
          <a:p>
            <a:r>
              <a:rPr lang="es-SV" sz="1100" dirty="0">
                <a:latin typeface="Calibri" panose="020F0502020204030204" pitchFamily="34" charset="0"/>
              </a:rPr>
              <a:t>Preparad el camino al Señor,</a:t>
            </a:r>
          </a:p>
          <a:p>
            <a:r>
              <a:rPr lang="es-SV" sz="1100" b="1" dirty="0">
                <a:solidFill>
                  <a:srgbClr val="0070C0"/>
                </a:solidFill>
                <a:latin typeface="Calibri" panose="020F0502020204030204" pitchFamily="34" charset="0"/>
              </a:rPr>
              <a:t> G          Am         Bm C  D     G            </a:t>
            </a:r>
            <a:endParaRPr lang="es-SV" sz="1100" dirty="0">
              <a:latin typeface="Calibri" panose="020F0502020204030204" pitchFamily="34" charset="0"/>
            </a:endParaRPr>
          </a:p>
          <a:p>
            <a:r>
              <a:rPr lang="es-SV" sz="1100" dirty="0">
                <a:latin typeface="Calibri" panose="020F0502020204030204" pitchFamily="34" charset="0"/>
              </a:rPr>
              <a:t>Y escuchad la Palabra de Dios.</a:t>
            </a:r>
          </a:p>
        </p:txBody>
      </p:sp>
      <p:sp>
        <p:nvSpPr>
          <p:cNvPr id="26" name="Redondear rectángulo de esquina diagonal 25"/>
          <p:cNvSpPr/>
          <p:nvPr/>
        </p:nvSpPr>
        <p:spPr>
          <a:xfrm>
            <a:off x="3376973" y="390831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56550" y="408217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8" name="Paralelogramo 27"/>
          <p:cNvSpPr/>
          <p:nvPr/>
        </p:nvSpPr>
        <p:spPr>
          <a:xfrm>
            <a:off x="588481" y="390831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PREPARAD EL CAMINO</a:t>
            </a:r>
          </a:p>
        </p:txBody>
      </p:sp>
      <p:sp>
        <p:nvSpPr>
          <p:cNvPr id="29" name="Conector 28"/>
          <p:cNvSpPr/>
          <p:nvPr/>
        </p:nvSpPr>
        <p:spPr>
          <a:xfrm>
            <a:off x="576154" y="394831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4618" y="3853231"/>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618" y="3862271"/>
            <a:ext cx="340452" cy="317106"/>
          </a:xfrm>
          <a:prstGeom prst="flowChartConnector">
            <a:avLst/>
          </a:prstGeom>
        </p:spPr>
      </p:pic>
    </p:spTree>
    <p:extLst>
      <p:ext uri="{BB962C8B-B14F-4D97-AF65-F5344CB8AC3E}">
        <p14:creationId xmlns:p14="http://schemas.microsoft.com/office/powerpoint/2010/main" val="5354583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navidad</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10" name="Marcador de posición de imagen 9"/>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t="22827" b="1925"/>
          <a:stretch/>
        </p:blipFill>
        <p:spPr/>
      </p:pic>
      <p:pic>
        <p:nvPicPr>
          <p:cNvPr id="11" name="Imagen 10">
            <a:extLst>
              <a:ext uri="{FF2B5EF4-FFF2-40B4-BE49-F238E27FC236}">
                <a16:creationId xmlns="" xmlns:a16="http://schemas.microsoft.com/office/drawing/2014/main" id="{FBB06EB1-2820-4F28-803A-324B806437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3374779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4 CuadroTexto"/>
          <p:cNvSpPr txBox="1"/>
          <p:nvPr/>
        </p:nvSpPr>
        <p:spPr>
          <a:xfrm>
            <a:off x="5181415" y="3549453"/>
            <a:ext cx="3854928" cy="195438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E                                 A                     E</a:t>
            </a:r>
          </a:p>
          <a:p>
            <a:r>
              <a:rPr lang="es-SV" sz="1100" b="1" dirty="0">
                <a:latin typeface="Calibri" panose="020F0502020204030204" pitchFamily="34" charset="0"/>
                <a:cs typeface="Calibri" panose="020F0502020204030204" pitchFamily="34" charset="0"/>
              </a:rPr>
              <a:t>Aleluya, Aleluya. Ha nacido el Salvador.</a:t>
            </a:r>
          </a:p>
          <a:p>
            <a:r>
              <a:rPr lang="es-SV" sz="1100" b="1" dirty="0">
                <a:solidFill>
                  <a:srgbClr val="0070C0"/>
                </a:solidFill>
                <a:latin typeface="Calibri" panose="020F0502020204030204" pitchFamily="34" charset="0"/>
                <a:cs typeface="Calibri" panose="020F0502020204030204" pitchFamily="34" charset="0"/>
              </a:rPr>
              <a:t>      E                                 A             B        E</a:t>
            </a:r>
          </a:p>
          <a:p>
            <a:r>
              <a:rPr lang="es-SV" sz="1100" b="1" dirty="0">
                <a:latin typeface="Calibri" panose="020F0502020204030204" pitchFamily="34" charset="0"/>
                <a:cs typeface="Calibri" panose="020F0502020204030204" pitchFamily="34" charset="0"/>
              </a:rPr>
              <a:t>Aleluya, Aleluya. Ha nacido el Salvador.</a:t>
            </a:r>
          </a:p>
          <a:p>
            <a:endParaRPr lang="es-SV" sz="1100" b="1" dirty="0">
              <a:solidFill>
                <a:srgbClr val="0070C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E                                 F#m         B</a:t>
            </a:r>
          </a:p>
          <a:p>
            <a:r>
              <a:rPr lang="es-SV" sz="1100" dirty="0">
                <a:latin typeface="Calibri" panose="020F0502020204030204" pitchFamily="34" charset="0"/>
                <a:cs typeface="Calibri" panose="020F0502020204030204" pitchFamily="34" charset="0"/>
              </a:rPr>
              <a:t>Escuchad hermanos, una gran noticia:</a:t>
            </a:r>
          </a:p>
          <a:p>
            <a:r>
              <a:rPr lang="es-SV" sz="1100" b="1" dirty="0">
                <a:solidFill>
                  <a:srgbClr val="0070C0"/>
                </a:solidFill>
                <a:latin typeface="Calibri" panose="020F0502020204030204" pitchFamily="34" charset="0"/>
                <a:cs typeface="Calibri" panose="020F0502020204030204" pitchFamily="34" charset="0"/>
              </a:rPr>
              <a:t> A                               E                   B                      E      E7</a:t>
            </a:r>
          </a:p>
          <a:p>
            <a:r>
              <a:rPr lang="es-SV" sz="1100" dirty="0">
                <a:latin typeface="Calibri" panose="020F0502020204030204" pitchFamily="34" charset="0"/>
                <a:cs typeface="Calibri" panose="020F0502020204030204" pitchFamily="34" charset="0"/>
              </a:rPr>
              <a:t>Hoy en Belén de Judá nos ha nacido el Salvador.</a:t>
            </a:r>
          </a:p>
          <a:p>
            <a:r>
              <a:rPr lang="es-SV" sz="1100" b="1" dirty="0">
                <a:solidFill>
                  <a:srgbClr val="0070C0"/>
                </a:solidFill>
                <a:latin typeface="Calibri" panose="020F0502020204030204" pitchFamily="34" charset="0"/>
                <a:cs typeface="Calibri" panose="020F0502020204030204" pitchFamily="34" charset="0"/>
              </a:rPr>
              <a:t>  A                              E                     B                    E</a:t>
            </a:r>
          </a:p>
          <a:p>
            <a:r>
              <a:rPr lang="es-SV" sz="1100" dirty="0">
                <a:latin typeface="Calibri" panose="020F0502020204030204" pitchFamily="34" charset="0"/>
                <a:cs typeface="Calibri" panose="020F0502020204030204" pitchFamily="34" charset="0"/>
              </a:rPr>
              <a:t>Hoy en Belén de Judá nos ha nacido el Salvador.</a:t>
            </a:r>
          </a:p>
        </p:txBody>
      </p:sp>
      <p:sp>
        <p:nvSpPr>
          <p:cNvPr id="5" name="14 CuadroTexto"/>
          <p:cNvSpPr txBox="1"/>
          <p:nvPr/>
        </p:nvSpPr>
        <p:spPr>
          <a:xfrm>
            <a:off x="443231" y="500047"/>
            <a:ext cx="4180283" cy="3308598"/>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D                            G           D                            A     D</a:t>
            </a:r>
          </a:p>
          <a:p>
            <a:r>
              <a:rPr lang="es-SV" sz="1100" dirty="0">
                <a:latin typeface="Calibri" panose="020F0502020204030204" pitchFamily="34" charset="0"/>
                <a:cs typeface="Calibri" panose="020F0502020204030204" pitchFamily="34" charset="0"/>
              </a:rPr>
              <a:t>Hoy a la Tierra el cielo envía, una capilla angelical, </a:t>
            </a:r>
          </a:p>
          <a:p>
            <a:r>
              <a:rPr lang="es-SV" sz="1100" b="1" dirty="0">
                <a:solidFill>
                  <a:srgbClr val="0070C0"/>
                </a:solidFill>
                <a:latin typeface="Calibri" panose="020F0502020204030204" pitchFamily="34" charset="0"/>
                <a:cs typeface="Calibri" panose="020F0502020204030204" pitchFamily="34" charset="0"/>
              </a:rPr>
              <a:t>                                G        D                                       A           D</a:t>
            </a:r>
          </a:p>
          <a:p>
            <a:r>
              <a:rPr lang="es-SV" sz="1100" dirty="0">
                <a:latin typeface="Calibri" panose="020F0502020204030204" pitchFamily="34" charset="0"/>
                <a:cs typeface="Calibri" panose="020F0502020204030204" pitchFamily="34" charset="0"/>
              </a:rPr>
              <a:t>Trayéndonos paz y alegría, cantando aquel himno triunfal. 			                </a:t>
            </a:r>
          </a:p>
          <a:p>
            <a:r>
              <a:rPr lang="es-SV" sz="1100" b="1" dirty="0">
                <a:solidFill>
                  <a:srgbClr val="0070C0"/>
                </a:solidFill>
                <a:latin typeface="Calibri" panose="020F0502020204030204" pitchFamily="34" charset="0"/>
                <a:cs typeface="Calibri" panose="020F0502020204030204" pitchFamily="34" charset="0"/>
              </a:rPr>
              <a:t>D  B7 Em A D B7 Em A       D  A        D   G  D  A        D   G D</a:t>
            </a:r>
          </a:p>
          <a:p>
            <a:r>
              <a:rPr lang="es-SV" sz="1100" b="1" dirty="0" err="1">
                <a:latin typeface="Calibri" panose="020F0502020204030204" pitchFamily="34" charset="0"/>
                <a:cs typeface="Calibri" panose="020F0502020204030204" pitchFamily="34" charset="0"/>
              </a:rPr>
              <a:t>Glooooooooooooooria</a:t>
            </a:r>
            <a:r>
              <a:rPr lang="es-SV" sz="1100" b="1" dirty="0">
                <a:latin typeface="Calibri" panose="020F0502020204030204" pitchFamily="34" charset="0"/>
                <a:cs typeface="Calibri" panose="020F0502020204030204" pitchFamily="34" charset="0"/>
              </a:rPr>
              <a:t>, Gloria en las Alturas. </a:t>
            </a:r>
            <a:r>
              <a:rPr lang="es-SV" sz="1100" dirty="0">
                <a:latin typeface="Calibri" panose="020F0502020204030204" pitchFamily="34" charset="0"/>
                <a:cs typeface="Calibri" panose="020F0502020204030204" pitchFamily="34" charset="0"/>
              </a:rPr>
              <a:t>(2 veces)</a:t>
            </a:r>
            <a:endParaRPr lang="es-SV" sz="1100" b="1" dirty="0">
              <a:latin typeface="Calibri" panose="020F0502020204030204" pitchFamily="34" charset="0"/>
              <a:cs typeface="Calibri" panose="020F0502020204030204" pitchFamily="34" charset="0"/>
            </a:endParaRPr>
          </a:p>
          <a:p>
            <a:endParaRPr lang="es-SV" sz="1100" b="1"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Viene a anunciar el nacimiento, de nuestro amable redentor, colmados de agradecimiento, digamos todos con fervor.         </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Unos pastores que velaban, en las praderas de Belén,               </a:t>
            </a:r>
          </a:p>
          <a:p>
            <a:r>
              <a:rPr lang="es-SV" sz="1100" dirty="0">
                <a:latin typeface="Calibri" panose="020F0502020204030204" pitchFamily="34" charset="0"/>
                <a:cs typeface="Calibri" panose="020F0502020204030204" pitchFamily="34" charset="0"/>
              </a:rPr>
              <a:t>Vieron querubes que entonaban, cantares para nuestro bien.   			                   Gloria decían con voz suave, gloria a Jesús el Rey de amor,       </a:t>
            </a:r>
          </a:p>
          <a:p>
            <a:r>
              <a:rPr lang="es-SV" sz="1100" dirty="0">
                <a:latin typeface="Calibri" panose="020F0502020204030204" pitchFamily="34" charset="0"/>
                <a:cs typeface="Calibri" panose="020F0502020204030204" pitchFamily="34" charset="0"/>
              </a:rPr>
              <a:t>Paz en la tierra a aquel que sabe, servir a Dios con santo amor</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Venid a verlo presurosos, venid a darle el parabién,                  </a:t>
            </a:r>
          </a:p>
          <a:p>
            <a:r>
              <a:rPr lang="es-SV" sz="1100" dirty="0">
                <a:latin typeface="Calibri" panose="020F0502020204030204" pitchFamily="34" charset="0"/>
                <a:cs typeface="Calibri" panose="020F0502020204030204" pitchFamily="34" charset="0"/>
              </a:rPr>
              <a:t>Y con acentos amorosos, cantad en su honor también.                  </a:t>
            </a:r>
            <a:r>
              <a:rPr lang="es-SV" sz="1100" dirty="0">
                <a:solidFill>
                  <a:schemeClr val="bg1"/>
                </a:solidFill>
                <a:latin typeface="Calibri" panose="020F0502020204030204" pitchFamily="34" charset="0"/>
                <a:cs typeface="Calibri" panose="020F0502020204030204" pitchFamily="34" charset="0"/>
              </a:rPr>
              <a:t>.</a:t>
            </a:r>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NAVIDAD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891176"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G               C         G                D        G</a:t>
            </a:r>
          </a:p>
          <a:p>
            <a:r>
              <a:rPr lang="es-SV" sz="1100" b="1" dirty="0">
                <a:latin typeface="Calibri" panose="020F0502020204030204" pitchFamily="34" charset="0"/>
                <a:cs typeface="Calibri" panose="020F0502020204030204" pitchFamily="34" charset="0"/>
              </a:rPr>
              <a:t>Amor del cielo que hoy nació, niños: ¡A cantar!</a:t>
            </a:r>
          </a:p>
          <a:p>
            <a:r>
              <a:rPr lang="es-SV" sz="1100" b="1" dirty="0">
                <a:solidFill>
                  <a:srgbClr val="0070C0"/>
                </a:solidFill>
                <a:latin typeface="Calibri" panose="020F0502020204030204" pitchFamily="34" charset="0"/>
                <a:cs typeface="Calibri" panose="020F0502020204030204" pitchFamily="34" charset="0"/>
              </a:rPr>
              <a:t>                        C           G         D   G</a:t>
            </a:r>
          </a:p>
          <a:p>
            <a:r>
              <a:rPr lang="es-SV" sz="1100" b="1" dirty="0">
                <a:latin typeface="Calibri" panose="020F0502020204030204" pitchFamily="34" charset="0"/>
                <a:cs typeface="Calibri" panose="020F0502020204030204" pitchFamily="34" charset="0"/>
              </a:rPr>
              <a:t>Llénanos del resplandor celestial.</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E           C       D         Em   C              D        Bm  Em</a:t>
            </a:r>
          </a:p>
          <a:p>
            <a:r>
              <a:rPr lang="es-SV" sz="1100" dirty="0">
                <a:latin typeface="Calibri" panose="020F0502020204030204" pitchFamily="34" charset="0"/>
                <a:cs typeface="Calibri" panose="020F0502020204030204" pitchFamily="34" charset="0"/>
              </a:rPr>
              <a:t>A un mundo de dolor y pesar, vino el amor celestial,</a:t>
            </a:r>
          </a:p>
          <a:p>
            <a:r>
              <a:rPr lang="es-SV" sz="1100" b="1" dirty="0">
                <a:solidFill>
                  <a:srgbClr val="0070C0"/>
                </a:solidFill>
                <a:latin typeface="Calibri" panose="020F0502020204030204" pitchFamily="34" charset="0"/>
                <a:cs typeface="Calibri" panose="020F0502020204030204" pitchFamily="34" charset="0"/>
              </a:rPr>
              <a:t>  C                  Em      D                     G        C        Am   D</a:t>
            </a:r>
          </a:p>
          <a:p>
            <a:r>
              <a:rPr lang="es-SV" sz="1100" dirty="0">
                <a:latin typeface="Calibri" panose="020F0502020204030204" pitchFamily="34" charset="0"/>
                <a:cs typeface="Calibri" panose="020F0502020204030204" pitchFamily="34" charset="0"/>
              </a:rPr>
              <a:t>Con la salvación a todo el que cree y recibe con fe.</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En el mesón no hubo lugar, y Cristo nació en un portal,</a:t>
            </a:r>
          </a:p>
          <a:p>
            <a:r>
              <a:rPr lang="es-SV" sz="1100" dirty="0">
                <a:latin typeface="Calibri" panose="020F0502020204030204" pitchFamily="34" charset="0"/>
                <a:cs typeface="Calibri" panose="020F0502020204030204" pitchFamily="34" charset="0"/>
              </a:rPr>
              <a:t>Vino a amar al vil servidor, al mayor y al menor.</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Ayuda al que no es poseedor, a pedir tu amor salvador,</a:t>
            </a:r>
          </a:p>
          <a:p>
            <a:r>
              <a:rPr lang="es-SV" sz="1100" dirty="0">
                <a:latin typeface="Calibri" panose="020F0502020204030204" pitchFamily="34" charset="0"/>
                <a:cs typeface="Calibri" panose="020F0502020204030204" pitchFamily="34" charset="0"/>
              </a:rPr>
              <a:t>Amor del cielo ven a morar, en mí siempre jamás.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AMOR DEL CIELO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GLORIA IN EXCELSIS DEO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6" name="Redondear rectángulo de esquina diagonal 25"/>
          <p:cNvSpPr/>
          <p:nvPr/>
        </p:nvSpPr>
        <p:spPr>
          <a:xfrm>
            <a:off x="8056634" y="328480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36211" y="345866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8" name="Paralelogramo 27"/>
          <p:cNvSpPr/>
          <p:nvPr/>
        </p:nvSpPr>
        <p:spPr>
          <a:xfrm>
            <a:off x="5268142" y="328480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a:t>
            </a:r>
            <a:r>
              <a:rPr lang="es-SV" sz="800" dirty="0">
                <a:latin typeface="HP Simplified" panose="020B0604020204020204" pitchFamily="34" charset="0"/>
              </a:rPr>
              <a:t>HA NACIDO EL SALVADOR</a:t>
            </a:r>
            <a:endParaRPr lang="es-SV" sz="800" b="1" dirty="0">
              <a:latin typeface="HP Simplified" panose="020B0604020204020204" pitchFamily="34" charset="0"/>
            </a:endParaRPr>
          </a:p>
        </p:txBody>
      </p:sp>
      <p:sp>
        <p:nvSpPr>
          <p:cNvPr id="29" name="Conector 28"/>
          <p:cNvSpPr/>
          <p:nvPr/>
        </p:nvSpPr>
        <p:spPr>
          <a:xfrm>
            <a:off x="5255815" y="332480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64279" y="3229721"/>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4279" y="3238761"/>
            <a:ext cx="340452" cy="317106"/>
          </a:xfrm>
          <a:prstGeom prst="flowChartConnector">
            <a:avLst/>
          </a:prstGeom>
        </p:spPr>
      </p:pic>
    </p:spTree>
    <p:extLst>
      <p:ext uri="{BB962C8B-B14F-4D97-AF65-F5344CB8AC3E}">
        <p14:creationId xmlns:p14="http://schemas.microsoft.com/office/powerpoint/2010/main" val="7074084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G                                                         C              D      G</a:t>
            </a:r>
          </a:p>
          <a:p>
            <a:r>
              <a:rPr lang="es-SV" sz="1100" dirty="0">
                <a:latin typeface="Calibri" panose="020F0502020204030204" pitchFamily="34" charset="0"/>
                <a:cs typeface="Calibri" panose="020F0502020204030204" pitchFamily="34" charset="0"/>
              </a:rPr>
              <a:t>El Niño Dios ha nacido en Belén… Aleluya, Aleluya.</a:t>
            </a:r>
          </a:p>
          <a:p>
            <a:r>
              <a:rPr lang="es-SV" sz="1100" b="1" dirty="0">
                <a:solidFill>
                  <a:srgbClr val="0070C0"/>
                </a:solidFill>
                <a:latin typeface="Calibri" panose="020F0502020204030204" pitchFamily="34" charset="0"/>
                <a:cs typeface="Calibri" panose="020F0502020204030204" pitchFamily="34" charset="0"/>
              </a:rPr>
              <a:t>  F                              G                   A       C       D            G    C  G</a:t>
            </a:r>
          </a:p>
          <a:p>
            <a:r>
              <a:rPr lang="es-SV" sz="1100" dirty="0">
                <a:latin typeface="Calibri" panose="020F0502020204030204" pitchFamily="34" charset="0"/>
                <a:cs typeface="Calibri" panose="020F0502020204030204" pitchFamily="34" charset="0"/>
              </a:rPr>
              <a:t>Quiere nacer en nosotros también… Aleluya, Aleluya.</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G</a:t>
            </a:r>
          </a:p>
          <a:p>
            <a:r>
              <a:rPr lang="es-SV" sz="1100" b="1" dirty="0">
                <a:latin typeface="Calibri" panose="020F0502020204030204" pitchFamily="34" charset="0"/>
                <a:cs typeface="Calibri" panose="020F0502020204030204" pitchFamily="34" charset="0"/>
              </a:rPr>
              <a:t>Aleluya… Aleluya.</a:t>
            </a:r>
          </a:p>
          <a:p>
            <a:r>
              <a:rPr lang="es-SV" sz="1100" b="1" dirty="0">
                <a:solidFill>
                  <a:srgbClr val="0070C0"/>
                </a:solidFill>
                <a:latin typeface="Calibri" panose="020F0502020204030204" pitchFamily="34" charset="0"/>
                <a:cs typeface="Calibri" panose="020F0502020204030204" pitchFamily="34" charset="0"/>
              </a:rPr>
              <a:t>          C</a:t>
            </a:r>
          </a:p>
          <a:p>
            <a:r>
              <a:rPr lang="es-SV" sz="1100" b="1" dirty="0">
                <a:latin typeface="Calibri" panose="020F0502020204030204" pitchFamily="34" charset="0"/>
                <a:cs typeface="Calibri" panose="020F0502020204030204" pitchFamily="34" charset="0"/>
              </a:rPr>
              <a:t>Aleluya… Aleluya.</a:t>
            </a:r>
          </a:p>
          <a:p>
            <a:r>
              <a:rPr lang="es-SV" sz="1100" b="1" dirty="0">
                <a:solidFill>
                  <a:srgbClr val="0070C0"/>
                </a:solidFill>
                <a:latin typeface="Calibri" panose="020F0502020204030204" pitchFamily="34" charset="0"/>
                <a:cs typeface="Calibri" panose="020F0502020204030204" pitchFamily="34" charset="0"/>
              </a:rPr>
              <a:t>          D                G</a:t>
            </a:r>
          </a:p>
          <a:p>
            <a:r>
              <a:rPr lang="es-SV" sz="1100" b="1" dirty="0">
                <a:latin typeface="Calibri" panose="020F0502020204030204" pitchFamily="34" charset="0"/>
                <a:cs typeface="Calibri" panose="020F0502020204030204" pitchFamily="34" charset="0"/>
              </a:rPr>
              <a:t>Aleluya…. Aleluya. </a:t>
            </a:r>
            <a:r>
              <a:rPr lang="es-SV" sz="1100" dirty="0">
                <a:latin typeface="Calibri" panose="020F0502020204030204" pitchFamily="34" charset="0"/>
                <a:cs typeface="Calibri" panose="020F0502020204030204" pitchFamily="34" charset="0"/>
              </a:rPr>
              <a:t>(2 veces).</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Viene a  traernos mensajes de paz… Aleluya, Aleluya.</a:t>
            </a:r>
          </a:p>
          <a:p>
            <a:r>
              <a:rPr lang="es-SV" sz="1100" dirty="0">
                <a:latin typeface="Calibri" panose="020F0502020204030204" pitchFamily="34" charset="0"/>
                <a:cs typeface="Calibri" panose="020F0502020204030204" pitchFamily="34" charset="0"/>
              </a:rPr>
              <a:t>Para los hombres de fe y voluntad… Aleluya, Aleluya.</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Sólo los pobres y humildes le ven… Aleluya, Aleluya.</a:t>
            </a:r>
          </a:p>
          <a:p>
            <a:r>
              <a:rPr lang="es-SV" sz="1100" dirty="0">
                <a:latin typeface="Calibri" panose="020F0502020204030204" pitchFamily="34" charset="0"/>
                <a:cs typeface="Calibri" panose="020F0502020204030204" pitchFamily="34" charset="0"/>
              </a:rPr>
              <a:t>Sólo el amor nos conduce hasta Él… Aleluya, Aleluya.</a:t>
            </a:r>
          </a:p>
          <a:p>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NAVIDAD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891176" cy="3985706"/>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G                                    C</a:t>
            </a:r>
          </a:p>
          <a:p>
            <a:r>
              <a:rPr lang="es-SV" sz="1100" b="1" dirty="0">
                <a:latin typeface="Calibri" panose="020F0502020204030204" pitchFamily="34" charset="0"/>
                <a:cs typeface="Calibri" panose="020F0502020204030204" pitchFamily="34" charset="0"/>
              </a:rPr>
              <a:t>Niñito hecho pan, nos viniste a visitar</a:t>
            </a:r>
          </a:p>
          <a:p>
            <a:r>
              <a:rPr lang="es-SV" sz="1100" b="1" dirty="0">
                <a:solidFill>
                  <a:srgbClr val="0070C0"/>
                </a:solidFill>
                <a:latin typeface="Calibri" panose="020F0502020204030204" pitchFamily="34" charset="0"/>
                <a:cs typeface="Calibri" panose="020F0502020204030204" pitchFamily="34" charset="0"/>
              </a:rPr>
              <a:t>           Am                         G</a:t>
            </a:r>
          </a:p>
          <a:p>
            <a:r>
              <a:rPr lang="es-SV" sz="1100" b="1" dirty="0">
                <a:latin typeface="Calibri" panose="020F0502020204030204" pitchFamily="34" charset="0"/>
                <a:cs typeface="Calibri" panose="020F0502020204030204" pitchFamily="34" charset="0"/>
              </a:rPr>
              <a:t>Y este es el misterio de la navidad.</a:t>
            </a:r>
          </a:p>
          <a:p>
            <a:r>
              <a:rPr lang="es-SV" sz="1100" dirty="0">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 G                                    C</a:t>
            </a:r>
          </a:p>
          <a:p>
            <a:r>
              <a:rPr lang="es-SV" sz="1100" b="1" dirty="0">
                <a:latin typeface="Calibri" panose="020F0502020204030204" pitchFamily="34" charset="0"/>
                <a:cs typeface="Calibri" panose="020F0502020204030204" pitchFamily="34" charset="0"/>
              </a:rPr>
              <a:t>Niñito hecho pan, nos viniste a visitar</a:t>
            </a:r>
          </a:p>
          <a:p>
            <a:r>
              <a:rPr lang="es-SV" sz="1100" b="1" dirty="0">
                <a:solidFill>
                  <a:srgbClr val="0070C0"/>
                </a:solidFill>
                <a:latin typeface="Calibri" panose="020F0502020204030204" pitchFamily="34" charset="0"/>
                <a:cs typeface="Calibri" panose="020F0502020204030204" pitchFamily="34" charset="0"/>
              </a:rPr>
              <a:t>           Am                          D</a:t>
            </a:r>
          </a:p>
          <a:p>
            <a:r>
              <a:rPr lang="es-SV" sz="1100" b="1" dirty="0">
                <a:latin typeface="Calibri" panose="020F0502020204030204" pitchFamily="34" charset="0"/>
                <a:cs typeface="Calibri" panose="020F0502020204030204" pitchFamily="34" charset="0"/>
              </a:rPr>
              <a:t>Y este es el misterio de la navidad.</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G                                    C     Am                         D</a:t>
            </a:r>
          </a:p>
          <a:p>
            <a:r>
              <a:rPr lang="es-SV" sz="1100" dirty="0">
                <a:latin typeface="Calibri" panose="020F0502020204030204" pitchFamily="34" charset="0"/>
                <a:cs typeface="Calibri" panose="020F0502020204030204" pitchFamily="34" charset="0"/>
              </a:rPr>
              <a:t>Dios bajado desde el cielo, te venimos a adorar.</a:t>
            </a:r>
          </a:p>
          <a:p>
            <a:r>
              <a:rPr lang="es-SV" sz="1100" b="1" dirty="0">
                <a:solidFill>
                  <a:srgbClr val="0070C0"/>
                </a:solidFill>
                <a:latin typeface="Calibri" panose="020F0502020204030204" pitchFamily="34" charset="0"/>
                <a:cs typeface="Calibri" panose="020F0502020204030204" pitchFamily="34" charset="0"/>
              </a:rPr>
              <a:t> G                            C        Am                                D</a:t>
            </a:r>
          </a:p>
          <a:p>
            <a:r>
              <a:rPr lang="es-SV" sz="1100" dirty="0">
                <a:latin typeface="Calibri" panose="020F0502020204030204" pitchFamily="34" charset="0"/>
                <a:cs typeface="Calibri" panose="020F0502020204030204" pitchFamily="34" charset="0"/>
              </a:rPr>
              <a:t>Entre reyes y pastores, queremos hoy comulgar.</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G                              C        Am                     G</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 los pobres de la tierra, Tú viniste a visitar,</a:t>
            </a:r>
          </a:p>
          <a:p>
            <a:r>
              <a:rPr lang="es-SV" sz="1100" b="1" dirty="0">
                <a:solidFill>
                  <a:srgbClr val="0070C0"/>
                </a:solidFill>
                <a:latin typeface="Calibri" panose="020F0502020204030204" pitchFamily="34" charset="0"/>
                <a:cs typeface="Calibri" panose="020F0502020204030204" pitchFamily="34" charset="0"/>
              </a:rPr>
              <a:t> G                         C           Am                                D</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Pues ellos son ejemplo, de prudencia y humildad.</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G                           C    Am                        C</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Pan bajado del cielo, misterio de unidad.</a:t>
            </a:r>
          </a:p>
          <a:p>
            <a:r>
              <a:rPr lang="es-SV" sz="1100" b="1" dirty="0">
                <a:solidFill>
                  <a:srgbClr val="0070C0"/>
                </a:solidFill>
                <a:latin typeface="Calibri" panose="020F0502020204030204" pitchFamily="34" charset="0"/>
                <a:cs typeface="Calibri" panose="020F0502020204030204" pitchFamily="34" charset="0"/>
              </a:rPr>
              <a:t> G                           C      Am                D</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Eres el pan de la vida, eres eternidad.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 Ángel González / Cinthia González Álvarez</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NIÑITO HECHO PAN</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a:t>
            </a:r>
            <a:r>
              <a:rPr lang="es-SV" sz="800" dirty="0">
                <a:latin typeface="HP Simplified" panose="020B0604020204020204" pitchFamily="34" charset="0"/>
              </a:rPr>
              <a:t>EL NIÑO DIOS HA NACIDO EN BELÉN</a:t>
            </a:r>
            <a:endParaRPr lang="es-SV" sz="8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091566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G                                 Em G                                Em</a:t>
            </a:r>
          </a:p>
          <a:p>
            <a:r>
              <a:rPr lang="es-SV" sz="1100" dirty="0">
                <a:latin typeface="Calibri" panose="020F0502020204030204" pitchFamily="34" charset="0"/>
                <a:cs typeface="Calibri" panose="020F0502020204030204" pitchFamily="34" charset="0"/>
              </a:rPr>
              <a:t>Hemos llegado al portal, hemos venido a adorar.</a:t>
            </a:r>
          </a:p>
          <a:p>
            <a:r>
              <a:rPr lang="es-SV" sz="1100" b="1" dirty="0">
                <a:solidFill>
                  <a:srgbClr val="0070C0"/>
                </a:solidFill>
                <a:latin typeface="Calibri" panose="020F0502020204030204" pitchFamily="34" charset="0"/>
                <a:cs typeface="Calibri" panose="020F0502020204030204" pitchFamily="34" charset="0"/>
              </a:rPr>
              <a:t>  C                                 G        C                   A            D</a:t>
            </a:r>
          </a:p>
          <a:p>
            <a:r>
              <a:rPr lang="es-SV" sz="1100" dirty="0">
                <a:latin typeface="Calibri" panose="020F0502020204030204" pitchFamily="34" charset="0"/>
                <a:cs typeface="Calibri" panose="020F0502020204030204" pitchFamily="34" charset="0"/>
              </a:rPr>
              <a:t>Hemos seguido la estrella, no hay otra luz más bella.</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G                        D                   C# </a:t>
            </a:r>
          </a:p>
          <a:p>
            <a:r>
              <a:rPr lang="es-SV" sz="1100" b="1" dirty="0">
                <a:latin typeface="Calibri" panose="020F0502020204030204" pitchFamily="34" charset="0"/>
                <a:cs typeface="Calibri" panose="020F0502020204030204" pitchFamily="34" charset="0"/>
              </a:rPr>
              <a:t>Gloria al Niño, gloria al Rey.</a:t>
            </a:r>
          </a:p>
          <a:p>
            <a:r>
              <a:rPr lang="es-SV" sz="1100" b="1" dirty="0">
                <a:solidFill>
                  <a:srgbClr val="0070C0"/>
                </a:solidFill>
                <a:latin typeface="Calibri" panose="020F0502020204030204" pitchFamily="34" charset="0"/>
                <a:cs typeface="Calibri" panose="020F0502020204030204" pitchFamily="34" charset="0"/>
              </a:rPr>
              <a:t>  C                D              G</a:t>
            </a:r>
          </a:p>
          <a:p>
            <a:r>
              <a:rPr lang="es-SV" sz="1100" b="1" dirty="0">
                <a:latin typeface="Calibri" panose="020F0502020204030204" pitchFamily="34" charset="0"/>
                <a:cs typeface="Calibri" panose="020F0502020204030204" pitchFamily="34" charset="0"/>
              </a:rPr>
              <a:t>Hemos venido a adorar. </a:t>
            </a:r>
            <a:r>
              <a:rPr lang="es-SV" sz="1100" dirty="0">
                <a:latin typeface="Calibri" panose="020F0502020204030204" pitchFamily="34" charset="0"/>
                <a:cs typeface="Calibri" panose="020F0502020204030204" pitchFamily="34" charset="0"/>
              </a:rPr>
              <a:t>(2 veces)</a:t>
            </a:r>
            <a:endParaRPr lang="es-SV" sz="1100" b="1" dirty="0">
              <a:latin typeface="Calibri" panose="020F0502020204030204" pitchFamily="34" charset="0"/>
              <a:cs typeface="Calibri" panose="020F0502020204030204" pitchFamily="34" charset="0"/>
            </a:endParaRP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Los magos traen presentes, y llegan a adorar.</a:t>
            </a:r>
          </a:p>
          <a:p>
            <a:r>
              <a:rPr lang="es-SV" sz="1100" dirty="0">
                <a:latin typeface="Calibri" panose="020F0502020204030204" pitchFamily="34" charset="0"/>
                <a:cs typeface="Calibri" panose="020F0502020204030204" pitchFamily="34" charset="0"/>
              </a:rPr>
              <a:t>De rodillas reverentes en torno al portal.</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La estrella hoy nos guía, nos lleva a Belén,</a:t>
            </a:r>
          </a:p>
          <a:p>
            <a:r>
              <a:rPr lang="es-SV" sz="1100" dirty="0">
                <a:latin typeface="Calibri" panose="020F0502020204030204" pitchFamily="34" charset="0"/>
                <a:cs typeface="Calibri" panose="020F0502020204030204" pitchFamily="34" charset="0"/>
              </a:rPr>
              <a:t>Y juntos como Iglesia, venimos a Dios a ver.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NAVIDAD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4281896" cy="5001369"/>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C                              Em                               F</a:t>
            </a:r>
          </a:p>
          <a:p>
            <a:r>
              <a:rPr lang="es-SV" sz="1100" dirty="0">
                <a:latin typeface="Calibri" panose="020F0502020204030204" pitchFamily="34" charset="0"/>
                <a:cs typeface="Calibri" panose="020F0502020204030204" pitchFamily="34" charset="0"/>
              </a:rPr>
              <a:t>En Belén, buscaste un lugar tan pobre siendo Rey</a:t>
            </a:r>
          </a:p>
          <a:p>
            <a:r>
              <a:rPr lang="es-SV" sz="1100" b="1" dirty="0">
                <a:solidFill>
                  <a:srgbClr val="0070C0"/>
                </a:solidFill>
                <a:latin typeface="Calibri" panose="020F0502020204030204" pitchFamily="34" charset="0"/>
                <a:cs typeface="Calibri" panose="020F0502020204030204" pitchFamily="34" charset="0"/>
              </a:rPr>
              <a:t>               Dm                                    G                            C      Em         Am</a:t>
            </a:r>
          </a:p>
          <a:p>
            <a:r>
              <a:rPr lang="es-SV" sz="1100" dirty="0">
                <a:latin typeface="Calibri" panose="020F0502020204030204" pitchFamily="34" charset="0"/>
                <a:cs typeface="Calibri" panose="020F0502020204030204" pitchFamily="34" charset="0"/>
              </a:rPr>
              <a:t>En un portal fuiste a nacer y de paja escogiste el trono siendo Dios.</a:t>
            </a:r>
          </a:p>
          <a:p>
            <a:r>
              <a:rPr lang="es-SV" sz="1100" b="1" dirty="0">
                <a:solidFill>
                  <a:srgbClr val="0070C0"/>
                </a:solidFill>
                <a:latin typeface="Calibri" panose="020F0502020204030204" pitchFamily="34" charset="0"/>
                <a:cs typeface="Calibri" panose="020F0502020204030204" pitchFamily="34" charset="0"/>
              </a:rPr>
              <a:t>                   F   G</a:t>
            </a:r>
          </a:p>
          <a:p>
            <a:r>
              <a:rPr lang="es-SV" sz="1100" dirty="0">
                <a:latin typeface="Calibri" panose="020F0502020204030204" pitchFamily="34" charset="0"/>
                <a:cs typeface="Calibri" panose="020F0502020204030204" pitchFamily="34" charset="0"/>
              </a:rPr>
              <a:t>Te hiciste niño…</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C                                                    Em                 F</a:t>
            </a:r>
          </a:p>
          <a:p>
            <a:r>
              <a:rPr lang="es-SV" sz="1100" dirty="0">
                <a:latin typeface="Calibri" panose="020F0502020204030204" pitchFamily="34" charset="0"/>
                <a:cs typeface="Calibri" panose="020F0502020204030204" pitchFamily="34" charset="0"/>
              </a:rPr>
              <a:t>Navidad, el tiempo en que otra vez escoges un lugar</a:t>
            </a:r>
          </a:p>
          <a:p>
            <a:r>
              <a:rPr lang="es-SV" sz="1100" b="1" dirty="0">
                <a:solidFill>
                  <a:srgbClr val="0070C0"/>
                </a:solidFill>
                <a:latin typeface="Calibri" panose="020F0502020204030204" pitchFamily="34" charset="0"/>
                <a:cs typeface="Calibri" panose="020F0502020204030204" pitchFamily="34" charset="0"/>
              </a:rPr>
              <a:t>        Dm                           G                                       C  Em Am</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Tan pobre como aquel y pides posada en este corazón</a:t>
            </a:r>
          </a:p>
          <a:p>
            <a:r>
              <a:rPr lang="es-SV" sz="1100" b="1" dirty="0">
                <a:solidFill>
                  <a:srgbClr val="0070C0"/>
                </a:solidFill>
                <a:latin typeface="Calibri" panose="020F0502020204030204" pitchFamily="34" charset="0"/>
                <a:cs typeface="Calibri" panose="020F0502020204030204" pitchFamily="34" charset="0"/>
              </a:rPr>
              <a:t>           F  G          C</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Tómalo, ¡tuyo es!</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C                   F    C                          F                       G</a:t>
            </a:r>
            <a:endParaRPr lang="es-SV" sz="1100"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Voy a preparar el lugar que escojas en este navidad,</a:t>
            </a:r>
          </a:p>
          <a:p>
            <a:r>
              <a:rPr lang="es-SV" sz="1100" b="1" dirty="0">
                <a:solidFill>
                  <a:srgbClr val="0070C0"/>
                </a:solidFill>
                <a:latin typeface="Calibri" panose="020F0502020204030204" pitchFamily="34" charset="0"/>
                <a:cs typeface="Calibri" panose="020F0502020204030204" pitchFamily="34" charset="0"/>
              </a:rPr>
              <a:t>C                     F     C                 F                            G</a:t>
            </a:r>
            <a:endParaRPr lang="es-SV" sz="1100" b="1"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Lo voy a limpiar, sacaré aquello que no sea digno de tu amor.</a:t>
            </a:r>
          </a:p>
          <a:p>
            <a:r>
              <a:rPr lang="es-SV" sz="1100" b="1" dirty="0">
                <a:solidFill>
                  <a:srgbClr val="0070C0"/>
                </a:solidFill>
                <a:latin typeface="Calibri" panose="020F0502020204030204" pitchFamily="34" charset="0"/>
                <a:cs typeface="Calibri" panose="020F0502020204030204" pitchFamily="34" charset="0"/>
              </a:rPr>
              <a:t>F                        G                    C        Em     Am</a:t>
            </a:r>
          </a:p>
          <a:p>
            <a:r>
              <a:rPr lang="es-SV" sz="1100" b="1" dirty="0">
                <a:latin typeface="Calibri" panose="020F0502020204030204" pitchFamily="34" charset="0"/>
                <a:cs typeface="Calibri" panose="020F0502020204030204" pitchFamily="34" charset="0"/>
              </a:rPr>
              <a:t>Y de entre lo bueno buscaré la paja mejor </a:t>
            </a:r>
          </a:p>
          <a:p>
            <a:r>
              <a:rPr lang="es-SV" sz="1100" b="1" dirty="0">
                <a:solidFill>
                  <a:srgbClr val="0070C0"/>
                </a:solidFill>
                <a:latin typeface="Calibri" panose="020F0502020204030204" pitchFamily="34" charset="0"/>
                <a:cs typeface="Calibri" panose="020F0502020204030204" pitchFamily="34" charset="0"/>
              </a:rPr>
              <a:t>                            F                 G                    C</a:t>
            </a:r>
          </a:p>
          <a:p>
            <a:r>
              <a:rPr lang="es-SV" sz="1100" b="1" dirty="0">
                <a:latin typeface="Calibri" panose="020F0502020204030204" pitchFamily="34" charset="0"/>
                <a:cs typeface="Calibri" panose="020F0502020204030204" pitchFamily="34" charset="0"/>
              </a:rPr>
              <a:t>y te haré una cuna en el centro Niño Dios.</a:t>
            </a:r>
          </a:p>
          <a:p>
            <a:r>
              <a:rPr lang="es-SV" sz="1100" b="1" dirty="0">
                <a:solidFill>
                  <a:srgbClr val="0070C0"/>
                </a:solidFill>
                <a:latin typeface="Calibri" panose="020F0502020204030204" pitchFamily="34" charset="0"/>
                <a:cs typeface="Calibri" panose="020F0502020204030204" pitchFamily="34" charset="0"/>
              </a:rPr>
              <a:t>F                      G                C Em  Am              F              G            C</a:t>
            </a:r>
          </a:p>
          <a:p>
            <a:r>
              <a:rPr lang="es-SV" sz="1100" b="1" dirty="0">
                <a:latin typeface="Calibri" panose="020F0502020204030204" pitchFamily="34" charset="0"/>
                <a:cs typeface="Calibri" panose="020F0502020204030204" pitchFamily="34" charset="0"/>
              </a:rPr>
              <a:t>Todo alrededor se arrodillará y no habrá frío en este corazón.</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Am     F G        C Am  F G       C</a:t>
            </a:r>
          </a:p>
          <a:p>
            <a:r>
              <a:rPr lang="es-SV" sz="1100" dirty="0">
                <a:latin typeface="Calibri" panose="020F0502020204030204" pitchFamily="34" charset="0"/>
                <a:cs typeface="Calibri" panose="020F0502020204030204" pitchFamily="34" charset="0"/>
              </a:rPr>
              <a:t>Tómalo, tuyo es…         tuyo es.</a:t>
            </a:r>
          </a:p>
          <a:p>
            <a:endParaRPr lang="es-SV" sz="1100" b="1" dirty="0">
              <a:latin typeface="Calibri" panose="020F0502020204030204" pitchFamily="34" charset="0"/>
              <a:cs typeface="Calibri" panose="020F0502020204030204" pitchFamily="34" charset="0"/>
            </a:endParaRPr>
          </a:p>
          <a:p>
            <a:endParaRPr lang="es-SV" sz="1100" b="1" dirty="0">
              <a:latin typeface="Calibri" panose="020F0502020204030204" pitchFamily="34" charset="0"/>
              <a:cs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Carla </a:t>
            </a:r>
            <a:r>
              <a:rPr lang="es-SV" sz="700" dirty="0" err="1">
                <a:solidFill>
                  <a:srgbClr val="002060"/>
                </a:solidFill>
                <a:latin typeface="HP Simplified" panose="020B0604020204020204" pitchFamily="34" charset="0"/>
              </a:rPr>
              <a:t>Govi</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 BELÉN</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 Ángel González / Cinthia González Álvarez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HEMOS LLEGADO AL PORTAL</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3054756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4493538"/>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A                                                  E</a:t>
            </a:r>
          </a:p>
          <a:p>
            <a:r>
              <a:rPr lang="es-SV" sz="1100" dirty="0">
                <a:latin typeface="Calibri" panose="020F0502020204030204" pitchFamily="34" charset="0"/>
                <a:cs typeface="Calibri" panose="020F0502020204030204" pitchFamily="34" charset="0"/>
              </a:rPr>
              <a:t>En un rincón del establo más pobre en Belén,</a:t>
            </a:r>
          </a:p>
          <a:p>
            <a:r>
              <a:rPr lang="es-SV" sz="1100" b="1" dirty="0">
                <a:solidFill>
                  <a:srgbClr val="0070C0"/>
                </a:solidFill>
                <a:latin typeface="Calibri" panose="020F0502020204030204" pitchFamily="34" charset="0"/>
                <a:cs typeface="Calibri" panose="020F0502020204030204" pitchFamily="34" charset="0"/>
              </a:rPr>
              <a:t>                                 D                                                      E</a:t>
            </a:r>
          </a:p>
          <a:p>
            <a:r>
              <a:rPr lang="es-SV" sz="1100" dirty="0">
                <a:latin typeface="Calibri" panose="020F0502020204030204" pitchFamily="34" charset="0"/>
                <a:cs typeface="Calibri" panose="020F0502020204030204" pitchFamily="34" charset="0"/>
              </a:rPr>
              <a:t>Una madre que arrulla a un bebé con un canto de adoración</a:t>
            </a:r>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                   E                               A                   A7</a:t>
            </a:r>
          </a:p>
          <a:p>
            <a:r>
              <a:rPr lang="es-SV" sz="1100" dirty="0">
                <a:latin typeface="Calibri" panose="020F0502020204030204" pitchFamily="34" charset="0"/>
                <a:cs typeface="Calibri" panose="020F0502020204030204" pitchFamily="34" charset="0"/>
              </a:rPr>
              <a:t>Admirada de poder tener      en sus brazos a su salvador.</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D                                                       A</a:t>
            </a:r>
          </a:p>
          <a:p>
            <a:r>
              <a:rPr lang="es-SV" sz="1100" b="1" dirty="0">
                <a:latin typeface="Calibri" panose="020F0502020204030204" pitchFamily="34" charset="0"/>
                <a:cs typeface="Calibri" panose="020F0502020204030204" pitchFamily="34" charset="0"/>
              </a:rPr>
              <a:t>Duerme Jesús, que la aurora ya llega a Belén,</a:t>
            </a:r>
          </a:p>
          <a:p>
            <a:r>
              <a:rPr lang="es-SV" sz="1100" b="1" dirty="0">
                <a:solidFill>
                  <a:srgbClr val="0070C0"/>
                </a:solidFill>
                <a:latin typeface="Calibri" panose="020F0502020204030204" pitchFamily="34" charset="0"/>
                <a:cs typeface="Calibri" panose="020F0502020204030204" pitchFamily="34" charset="0"/>
              </a:rPr>
              <a:t>                             E                                                          E7</a:t>
            </a:r>
          </a:p>
          <a:p>
            <a:r>
              <a:rPr lang="es-SV" sz="1100" b="1" dirty="0">
                <a:latin typeface="Calibri" panose="020F0502020204030204" pitchFamily="34" charset="0"/>
                <a:cs typeface="Calibri" panose="020F0502020204030204" pitchFamily="34" charset="0"/>
              </a:rPr>
              <a:t>Una estrella te viene a alumbrar para que todos te puedan ver.</a:t>
            </a:r>
          </a:p>
          <a:p>
            <a:r>
              <a:rPr lang="es-SV" sz="1100" b="1" dirty="0">
                <a:solidFill>
                  <a:srgbClr val="0070C0"/>
                </a:solidFill>
                <a:latin typeface="Calibri" panose="020F0502020204030204" pitchFamily="34" charset="0"/>
                <a:cs typeface="Calibri" panose="020F0502020204030204" pitchFamily="34" charset="0"/>
              </a:rPr>
              <a:t>                               A                          E                       A</a:t>
            </a:r>
          </a:p>
          <a:p>
            <a:r>
              <a:rPr lang="es-SV" sz="1100" b="1" dirty="0">
                <a:latin typeface="Calibri" panose="020F0502020204030204" pitchFamily="34" charset="0"/>
                <a:cs typeface="Calibri" panose="020F0502020204030204" pitchFamily="34" charset="0"/>
              </a:rPr>
              <a:t>Duerme ya mi Jesús, Emmanuel;   mi tesoro y mi salvador.</a:t>
            </a:r>
          </a:p>
          <a:p>
            <a:r>
              <a:rPr lang="es-SV" sz="1100" b="1" dirty="0">
                <a:solidFill>
                  <a:srgbClr val="0070C0"/>
                </a:solidFill>
                <a:latin typeface="Calibri" panose="020F0502020204030204" pitchFamily="34" charset="0"/>
                <a:cs typeface="Calibri" panose="020F0502020204030204" pitchFamily="34" charset="0"/>
              </a:rPr>
              <a:t> D                                                       A</a:t>
            </a:r>
          </a:p>
          <a:p>
            <a:r>
              <a:rPr lang="es-SV" sz="1100" b="1" dirty="0">
                <a:latin typeface="Calibri" panose="020F0502020204030204" pitchFamily="34" charset="0"/>
                <a:cs typeface="Calibri" panose="020F0502020204030204" pitchFamily="34" charset="0"/>
              </a:rPr>
              <a:t>Mira José, que pequeños sus manos y pies,</a:t>
            </a:r>
          </a:p>
          <a:p>
            <a:r>
              <a:rPr lang="es-SV" sz="1100" b="1" dirty="0">
                <a:solidFill>
                  <a:srgbClr val="0070C0"/>
                </a:solidFill>
                <a:latin typeface="Calibri" panose="020F0502020204030204" pitchFamily="34" charset="0"/>
                <a:cs typeface="Calibri" panose="020F0502020204030204" pitchFamily="34" charset="0"/>
              </a:rPr>
              <a:t>                             E                                                          E7</a:t>
            </a:r>
          </a:p>
          <a:p>
            <a:r>
              <a:rPr lang="es-SV" sz="1100" b="1" dirty="0">
                <a:latin typeface="Calibri" panose="020F0502020204030204" pitchFamily="34" charset="0"/>
                <a:cs typeface="Calibri" panose="020F0502020204030204" pitchFamily="34" charset="0"/>
              </a:rPr>
              <a:t>Y pensar que es el Rey de Israel, el caudillo que vino a salvar</a:t>
            </a:r>
          </a:p>
          <a:p>
            <a:r>
              <a:rPr lang="es-SV" sz="1100" b="1" dirty="0">
                <a:solidFill>
                  <a:srgbClr val="0070C0"/>
                </a:solidFill>
                <a:latin typeface="Calibri" panose="020F0502020204030204" pitchFamily="34" charset="0"/>
                <a:cs typeface="Calibri" panose="020F0502020204030204" pitchFamily="34" charset="0"/>
              </a:rPr>
              <a:t>                               A                          E                       A</a:t>
            </a:r>
          </a:p>
          <a:p>
            <a:r>
              <a:rPr lang="es-SV" sz="1100" b="1" dirty="0">
                <a:latin typeface="Calibri" panose="020F0502020204030204" pitchFamily="34" charset="0"/>
                <a:cs typeface="Calibri" panose="020F0502020204030204" pitchFamily="34" charset="0"/>
              </a:rPr>
              <a:t>A su pueblo de la oscuridad,  este Niño es mi Dios y mi Rey.</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                                             E</a:t>
            </a:r>
          </a:p>
          <a:p>
            <a:r>
              <a:rPr lang="es-SV" sz="1100" dirty="0">
                <a:latin typeface="Calibri" panose="020F0502020204030204" pitchFamily="34" charset="0"/>
                <a:cs typeface="Calibri" panose="020F0502020204030204" pitchFamily="34" charset="0"/>
              </a:rPr>
              <a:t>Y así siguió, arrullando María a Jesús,</a:t>
            </a:r>
          </a:p>
          <a:p>
            <a:r>
              <a:rPr lang="es-SV" sz="1100" b="1" dirty="0">
                <a:solidFill>
                  <a:srgbClr val="0070C0"/>
                </a:solidFill>
                <a:latin typeface="Calibri" panose="020F0502020204030204" pitchFamily="34" charset="0"/>
                <a:cs typeface="Calibri" panose="020F0502020204030204" pitchFamily="34" charset="0"/>
              </a:rPr>
              <a:t>                                 D                                            E</a:t>
            </a:r>
          </a:p>
          <a:p>
            <a:r>
              <a:rPr lang="es-SV" sz="1100" dirty="0">
                <a:latin typeface="Calibri" panose="020F0502020204030204" pitchFamily="34" charset="0"/>
                <a:cs typeface="Calibri" panose="020F0502020204030204" pitchFamily="34" charset="0"/>
              </a:rPr>
              <a:t>Acunando en sus brazos a Dios y José conmovido también</a:t>
            </a:r>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                     E                         A                   </a:t>
            </a:r>
          </a:p>
          <a:p>
            <a:r>
              <a:rPr lang="es-SV" sz="1100" dirty="0">
                <a:latin typeface="Calibri" panose="020F0502020204030204" pitchFamily="34" charset="0"/>
                <a:cs typeface="Calibri" panose="020F0502020204030204" pitchFamily="34" charset="0"/>
              </a:rPr>
              <a:t>Se asombra de poder formar     la familia sagrada con Él.</a:t>
            </a:r>
            <a:endParaRPr lang="es-SV" sz="1100" b="1"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NAVIDAD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4281896" cy="5001369"/>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C                              Em                               F</a:t>
            </a:r>
          </a:p>
          <a:p>
            <a:r>
              <a:rPr lang="es-SV" sz="1100" dirty="0">
                <a:latin typeface="Calibri" panose="020F0502020204030204" pitchFamily="34" charset="0"/>
                <a:cs typeface="Calibri" panose="020F0502020204030204" pitchFamily="34" charset="0"/>
              </a:rPr>
              <a:t>En Belén, buscaste un lugar tan pobre siendo Rey</a:t>
            </a:r>
          </a:p>
          <a:p>
            <a:r>
              <a:rPr lang="es-SV" sz="1100" b="1" dirty="0">
                <a:solidFill>
                  <a:srgbClr val="0070C0"/>
                </a:solidFill>
                <a:latin typeface="Calibri" panose="020F0502020204030204" pitchFamily="34" charset="0"/>
                <a:cs typeface="Calibri" panose="020F0502020204030204" pitchFamily="34" charset="0"/>
              </a:rPr>
              <a:t>               Dm                                    G                            C      Em         Am</a:t>
            </a:r>
          </a:p>
          <a:p>
            <a:r>
              <a:rPr lang="es-SV" sz="1100" dirty="0">
                <a:latin typeface="Calibri" panose="020F0502020204030204" pitchFamily="34" charset="0"/>
                <a:cs typeface="Calibri" panose="020F0502020204030204" pitchFamily="34" charset="0"/>
              </a:rPr>
              <a:t>En un portal fuiste a nacer y de paja escogiste el trono siendo Dios.</a:t>
            </a:r>
          </a:p>
          <a:p>
            <a:r>
              <a:rPr lang="es-SV" sz="1100" b="1" dirty="0">
                <a:solidFill>
                  <a:srgbClr val="0070C0"/>
                </a:solidFill>
                <a:latin typeface="Calibri" panose="020F0502020204030204" pitchFamily="34" charset="0"/>
                <a:cs typeface="Calibri" panose="020F0502020204030204" pitchFamily="34" charset="0"/>
              </a:rPr>
              <a:t>                   F   G</a:t>
            </a:r>
          </a:p>
          <a:p>
            <a:r>
              <a:rPr lang="es-SV" sz="1100" dirty="0">
                <a:latin typeface="Calibri" panose="020F0502020204030204" pitchFamily="34" charset="0"/>
                <a:cs typeface="Calibri" panose="020F0502020204030204" pitchFamily="34" charset="0"/>
              </a:rPr>
              <a:t>Te hiciste niño…</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C                                                    Em                 F</a:t>
            </a:r>
          </a:p>
          <a:p>
            <a:r>
              <a:rPr lang="es-SV" sz="1100" dirty="0">
                <a:latin typeface="Calibri" panose="020F0502020204030204" pitchFamily="34" charset="0"/>
                <a:cs typeface="Calibri" panose="020F0502020204030204" pitchFamily="34" charset="0"/>
              </a:rPr>
              <a:t>Navidad, el tiempo en que otra vez escoges un lugar</a:t>
            </a:r>
          </a:p>
          <a:p>
            <a:r>
              <a:rPr lang="es-SV" sz="1100" b="1" dirty="0">
                <a:solidFill>
                  <a:srgbClr val="0070C0"/>
                </a:solidFill>
                <a:latin typeface="Calibri" panose="020F0502020204030204" pitchFamily="34" charset="0"/>
                <a:cs typeface="Calibri" panose="020F0502020204030204" pitchFamily="34" charset="0"/>
              </a:rPr>
              <a:t>        Dm                           G                                       C  Em Am</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Tan pobre como aquel y pides posada en este corazón</a:t>
            </a:r>
          </a:p>
          <a:p>
            <a:r>
              <a:rPr lang="es-SV" sz="1100" b="1" dirty="0">
                <a:solidFill>
                  <a:srgbClr val="0070C0"/>
                </a:solidFill>
                <a:latin typeface="Calibri" panose="020F0502020204030204" pitchFamily="34" charset="0"/>
                <a:cs typeface="Calibri" panose="020F0502020204030204" pitchFamily="34" charset="0"/>
              </a:rPr>
              <a:t>           F  G          C</a:t>
            </a:r>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Tómalo, ¡tuyo es!</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C                   F    C                          F                       G</a:t>
            </a:r>
            <a:endParaRPr lang="es-SV" sz="1100"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Voy a preparar el lugar que escojas en este navidad,</a:t>
            </a:r>
          </a:p>
          <a:p>
            <a:r>
              <a:rPr lang="es-SV" sz="1100" b="1" dirty="0">
                <a:solidFill>
                  <a:srgbClr val="0070C0"/>
                </a:solidFill>
                <a:latin typeface="Calibri" panose="020F0502020204030204" pitchFamily="34" charset="0"/>
                <a:cs typeface="Calibri" panose="020F0502020204030204" pitchFamily="34" charset="0"/>
              </a:rPr>
              <a:t>C                     F     C                 F                            G</a:t>
            </a:r>
            <a:endParaRPr lang="es-SV" sz="1100" b="1"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Lo voy a limpiar, sacaré aquello que no sea digno de tu amor.</a:t>
            </a:r>
          </a:p>
          <a:p>
            <a:r>
              <a:rPr lang="es-SV" sz="1100" b="1" dirty="0">
                <a:solidFill>
                  <a:srgbClr val="0070C0"/>
                </a:solidFill>
                <a:latin typeface="Calibri" panose="020F0502020204030204" pitchFamily="34" charset="0"/>
                <a:cs typeface="Calibri" panose="020F0502020204030204" pitchFamily="34" charset="0"/>
              </a:rPr>
              <a:t>F                        G                    C        Em     Am</a:t>
            </a:r>
          </a:p>
          <a:p>
            <a:r>
              <a:rPr lang="es-SV" sz="1100" b="1" dirty="0">
                <a:latin typeface="Calibri" panose="020F0502020204030204" pitchFamily="34" charset="0"/>
                <a:cs typeface="Calibri" panose="020F0502020204030204" pitchFamily="34" charset="0"/>
              </a:rPr>
              <a:t>Y de entre lo bueno buscaré la paja mejor </a:t>
            </a:r>
          </a:p>
          <a:p>
            <a:r>
              <a:rPr lang="es-SV" sz="1100" b="1" dirty="0">
                <a:solidFill>
                  <a:srgbClr val="0070C0"/>
                </a:solidFill>
                <a:latin typeface="Calibri" panose="020F0502020204030204" pitchFamily="34" charset="0"/>
                <a:cs typeface="Calibri" panose="020F0502020204030204" pitchFamily="34" charset="0"/>
              </a:rPr>
              <a:t>                            F                 G                    C</a:t>
            </a:r>
          </a:p>
          <a:p>
            <a:r>
              <a:rPr lang="es-SV" sz="1100" b="1" dirty="0">
                <a:latin typeface="Calibri" panose="020F0502020204030204" pitchFamily="34" charset="0"/>
                <a:cs typeface="Calibri" panose="020F0502020204030204" pitchFamily="34" charset="0"/>
              </a:rPr>
              <a:t>y te haré una cuna en el centro Niño Dios.</a:t>
            </a:r>
          </a:p>
          <a:p>
            <a:r>
              <a:rPr lang="es-SV" sz="1100" b="1" dirty="0">
                <a:solidFill>
                  <a:srgbClr val="0070C0"/>
                </a:solidFill>
                <a:latin typeface="Calibri" panose="020F0502020204030204" pitchFamily="34" charset="0"/>
                <a:cs typeface="Calibri" panose="020F0502020204030204" pitchFamily="34" charset="0"/>
              </a:rPr>
              <a:t>F                      G                C Em  Am              F              G            C</a:t>
            </a:r>
          </a:p>
          <a:p>
            <a:r>
              <a:rPr lang="es-SV" sz="1100" b="1" dirty="0">
                <a:latin typeface="Calibri" panose="020F0502020204030204" pitchFamily="34" charset="0"/>
                <a:cs typeface="Calibri" panose="020F0502020204030204" pitchFamily="34" charset="0"/>
              </a:rPr>
              <a:t>Todo alrededor se arrodillará y no habrá frío en este corazón.</a:t>
            </a:r>
          </a:p>
          <a:p>
            <a:endParaRPr lang="es-SV" sz="1100" b="1"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Am     F G        C Am  F G       C</a:t>
            </a:r>
          </a:p>
          <a:p>
            <a:r>
              <a:rPr lang="es-SV" sz="1100" dirty="0">
                <a:latin typeface="Calibri" panose="020F0502020204030204" pitchFamily="34" charset="0"/>
                <a:cs typeface="Calibri" panose="020F0502020204030204" pitchFamily="34" charset="0"/>
              </a:rPr>
              <a:t>Tómalo, tuyo es…         tuyo es.</a:t>
            </a:r>
          </a:p>
          <a:p>
            <a:endParaRPr lang="es-SV" sz="1100" b="1" dirty="0">
              <a:latin typeface="Calibri" panose="020F0502020204030204" pitchFamily="34" charset="0"/>
              <a:cs typeface="Calibri" panose="020F0502020204030204" pitchFamily="34" charset="0"/>
            </a:endParaRPr>
          </a:p>
          <a:p>
            <a:endParaRPr lang="es-SV" sz="1100" b="1" dirty="0">
              <a:latin typeface="Calibri" panose="020F0502020204030204" pitchFamily="34" charset="0"/>
              <a:cs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Carla </a:t>
            </a:r>
            <a:r>
              <a:rPr lang="es-SV" sz="700" dirty="0" err="1">
                <a:solidFill>
                  <a:srgbClr val="002060"/>
                </a:solidFill>
                <a:latin typeface="HP Simplified" panose="020B0604020204020204" pitchFamily="34" charset="0"/>
              </a:rPr>
              <a:t>Govi</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 BELÉN</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Jésed</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LA FAMILIA SAGRADA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6441412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cuaresma</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5617" b="5617"/>
          <a:stretch>
            <a:fillRect/>
          </a:stretch>
        </p:blipFill>
        <p:spPr/>
      </p:pic>
      <p:pic>
        <p:nvPicPr>
          <p:cNvPr id="11" name="Imagen 10">
            <a:extLst>
              <a:ext uri="{FF2B5EF4-FFF2-40B4-BE49-F238E27FC236}">
                <a16:creationId xmlns="" xmlns:a16="http://schemas.microsoft.com/office/drawing/2014/main" id="{66B2E637-286C-432B-B734-D61E3198AA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15038017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2970044"/>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D                         Bm      G        A</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Honor y gloria a Ti, Señor Jesús. </a:t>
            </a:r>
          </a:p>
          <a:p>
            <a:r>
              <a:rPr lang="es-SV" sz="1100" b="1" dirty="0">
                <a:solidFill>
                  <a:srgbClr val="0070C0"/>
                </a:solidFill>
                <a:latin typeface="Calibri" panose="020F0502020204030204" pitchFamily="34" charset="0"/>
                <a:cs typeface="Calibri" panose="020F0502020204030204" pitchFamily="34" charset="0"/>
              </a:rPr>
              <a:t>Bm                      F#m     G        A</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Honor y gloria a Ti, Señor Jesús. </a:t>
            </a:r>
            <a:endParaRPr lang="es-SV" sz="1100" dirty="0">
              <a:latin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D                           Bm                G  A</a:t>
            </a:r>
          </a:p>
          <a:p>
            <a:r>
              <a:rPr lang="es-SV" sz="1100" dirty="0">
                <a:latin typeface="Calibri" panose="020F0502020204030204" pitchFamily="34" charset="0"/>
              </a:rPr>
              <a:t>Este es mi Hijo amado, escuchadle,</a:t>
            </a:r>
          </a:p>
          <a:p>
            <a:r>
              <a:rPr lang="es-SV" sz="1100" b="1" dirty="0">
                <a:solidFill>
                  <a:srgbClr val="0070C0"/>
                </a:solidFill>
                <a:latin typeface="Calibri" panose="020F0502020204030204" pitchFamily="34" charset="0"/>
              </a:rPr>
              <a:t>     D                                     Bm                  G A</a:t>
            </a:r>
          </a:p>
          <a:p>
            <a:r>
              <a:rPr lang="es-SV" sz="1100" dirty="0">
                <a:latin typeface="Calibri" panose="020F0502020204030204" pitchFamily="34" charset="0"/>
              </a:rPr>
              <a:t>El Reino de los cielos se acerca, convertíos.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D                         Bm      G        A</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Honor y gloria a Ti, Señor Jesús. </a:t>
            </a:r>
          </a:p>
          <a:p>
            <a:r>
              <a:rPr lang="es-SV" sz="1100" b="1" dirty="0">
                <a:solidFill>
                  <a:srgbClr val="0070C0"/>
                </a:solidFill>
                <a:latin typeface="Calibri" panose="020F0502020204030204" pitchFamily="34" charset="0"/>
                <a:cs typeface="Calibri" panose="020F0502020204030204" pitchFamily="34" charset="0"/>
              </a:rPr>
              <a:t>Bm                      F#m     G        A</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Honor y gloria a Ti, Señor Jesús. </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a:t>
            </a:r>
          </a:p>
          <a:p>
            <a:r>
              <a:rPr lang="es-SV" sz="1100" b="1" dirty="0">
                <a:latin typeface="Calibri" panose="020F0502020204030204" pitchFamily="34" charset="0"/>
              </a:rPr>
              <a:t>Jesús.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632564" cy="76944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D                       Em A                  D  A/C# Bm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Honor y gloria a Ti,     Señor Jesús.</a:t>
            </a:r>
          </a:p>
          <a:p>
            <a:r>
              <a:rPr lang="es-SV" sz="1100" b="1" dirty="0">
                <a:solidFill>
                  <a:srgbClr val="0070C0"/>
                </a:solidFill>
                <a:latin typeface="Calibri" panose="020F0502020204030204" pitchFamily="34" charset="0"/>
              </a:rPr>
              <a:t>Bm                       Em A                D    A/D</a:t>
            </a:r>
          </a:p>
          <a:p>
            <a:r>
              <a:rPr lang="es-SV" sz="1100" dirty="0">
                <a:latin typeface="Calibri" panose="020F0502020204030204" pitchFamily="34" charset="0"/>
              </a:rPr>
              <a:t>Honor y gloria a Ti,     Señor Jesús.</a:t>
            </a:r>
            <a:endParaRPr lang="es-SV" sz="1100" b="1" dirty="0">
              <a:solidFill>
                <a:srgbClr val="7030A0"/>
              </a:solidFill>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Gabriel de Jesús Fausto </a:t>
            </a:r>
            <a:r>
              <a:rPr lang="es-SV" sz="700" dirty="0" err="1">
                <a:solidFill>
                  <a:srgbClr val="002060"/>
                </a:solidFill>
                <a:latin typeface="HP Simplified" panose="020B0604020204020204" pitchFamily="34" charset="0"/>
              </a:rPr>
              <a:t>Samora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HONOR Y GLORIA A TI: </a:t>
            </a:r>
            <a:r>
              <a:rPr lang="es-SV" sz="900" dirty="0">
                <a:latin typeface="HP Simplified" panose="020B0604020204020204" pitchFamily="34" charset="0"/>
              </a:rPr>
              <a:t>GABRIEL DE JESÚS</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KATHYA</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HONOR Y GLORIA A TI: </a:t>
            </a:r>
            <a:r>
              <a:rPr lang="es-SV" sz="800" dirty="0">
                <a:latin typeface="HP Simplified" panose="020B0604020204020204" pitchFamily="34" charset="0"/>
              </a:rPr>
              <a:t>ESTE ES MI HIJO AMADO</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5 CuadroTexto"/>
          <p:cNvSpPr txBox="1"/>
          <p:nvPr/>
        </p:nvSpPr>
        <p:spPr>
          <a:xfrm>
            <a:off x="5181418" y="2179445"/>
            <a:ext cx="3632564" cy="430887"/>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Em                       G       Am  B Em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Honor y gloria a Ti, Señor Jesús. </a:t>
            </a:r>
            <a:r>
              <a:rPr lang="es-SV" sz="1100" dirty="0">
                <a:latin typeface="Calibri" panose="020F0502020204030204" pitchFamily="34" charset="0"/>
              </a:rPr>
              <a:t>(2 veces)</a:t>
            </a:r>
          </a:p>
        </p:txBody>
      </p:sp>
      <p:sp>
        <p:nvSpPr>
          <p:cNvPr id="26" name="Redondear rectángulo de esquina diagonal 25"/>
          <p:cNvSpPr/>
          <p:nvPr/>
        </p:nvSpPr>
        <p:spPr>
          <a:xfrm>
            <a:off x="8073769" y="1919875"/>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27" name="Paralelogramo 26"/>
          <p:cNvSpPr/>
          <p:nvPr/>
        </p:nvSpPr>
        <p:spPr>
          <a:xfrm>
            <a:off x="5253346" y="2093736"/>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285277" y="1919878"/>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HONOR Y GLORIA A TI: </a:t>
            </a:r>
            <a:r>
              <a:rPr lang="es-SV" sz="900" dirty="0">
                <a:latin typeface="HP Simplified" panose="020B0604020204020204" pitchFamily="34" charset="0"/>
              </a:rPr>
              <a:t>CLÁSICO</a:t>
            </a:r>
          </a:p>
        </p:txBody>
      </p:sp>
      <p:sp>
        <p:nvSpPr>
          <p:cNvPr id="29" name="Conector 28"/>
          <p:cNvSpPr/>
          <p:nvPr/>
        </p:nvSpPr>
        <p:spPr>
          <a:xfrm>
            <a:off x="5272947" y="1959873"/>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864793"/>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866342"/>
            <a:ext cx="340452" cy="317106"/>
          </a:xfrm>
          <a:prstGeom prst="flowChartConnector">
            <a:avLst/>
          </a:prstGeom>
        </p:spPr>
      </p:pic>
      <p:sp>
        <p:nvSpPr>
          <p:cNvPr id="32" name="15 CuadroTexto"/>
          <p:cNvSpPr txBox="1"/>
          <p:nvPr/>
        </p:nvSpPr>
        <p:spPr>
          <a:xfrm>
            <a:off x="5218983" y="3068667"/>
            <a:ext cx="3632564"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Dm Gm            Dm              C                   Dm </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El Señor es mi fuerza, mi roca y salvación. </a:t>
            </a:r>
            <a:r>
              <a:rPr lang="es-SV" sz="1100" dirty="0">
                <a:latin typeface="Calibri" panose="020F0502020204030204" pitchFamily="34" charset="0"/>
              </a:rPr>
              <a:t>(2 veces)</a:t>
            </a:r>
            <a:r>
              <a:rPr lang="es-SV" sz="1100" b="1" dirty="0">
                <a:latin typeface="Calibri" panose="020F0502020204030204" pitchFamily="34" charset="0"/>
              </a:rPr>
              <a:t/>
            </a:r>
            <a:br>
              <a:rPr lang="es-SV" sz="1100" b="1" dirty="0">
                <a:latin typeface="Calibri" panose="020F0502020204030204" pitchFamily="34" charset="0"/>
              </a:rPr>
            </a:b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70C0"/>
                </a:solidFill>
                <a:latin typeface="Calibri" panose="020F0502020204030204" pitchFamily="34" charset="0"/>
              </a:rPr>
              <a:t>Dm        Bb                                                                              F</a:t>
            </a:r>
          </a:p>
          <a:p>
            <a:r>
              <a:rPr lang="es-SV" sz="1100" dirty="0">
                <a:latin typeface="Calibri" panose="020F0502020204030204" pitchFamily="34" charset="0"/>
              </a:rPr>
              <a:t>Tú me guías por sendas de justicia, me enseñas la verdad.</a:t>
            </a:r>
          </a:p>
          <a:p>
            <a:r>
              <a:rPr lang="es-SV" sz="1100" b="1" dirty="0">
                <a:solidFill>
                  <a:srgbClr val="0070C0"/>
                </a:solidFill>
                <a:latin typeface="Calibri" panose="020F0502020204030204" pitchFamily="34" charset="0"/>
              </a:rPr>
              <a:t>            Bb                                                                          F   A</a:t>
            </a:r>
          </a:p>
          <a:p>
            <a:r>
              <a:rPr lang="es-SV" sz="1100" dirty="0">
                <a:latin typeface="Calibri" panose="020F0502020204030204" pitchFamily="34" charset="0"/>
              </a:rPr>
              <a:t>Tú me das el valor para la lucha, sin miedo avanzaré.</a:t>
            </a:r>
          </a:p>
          <a:p>
            <a:endParaRPr lang="es-SV" sz="1100" dirty="0">
              <a:latin typeface="Calibri" panose="020F0502020204030204" pitchFamily="34" charset="0"/>
            </a:endParaRPr>
          </a:p>
          <a:p>
            <a:r>
              <a:rPr lang="es-SV" sz="1100" dirty="0">
                <a:latin typeface="Calibri" panose="020F0502020204030204" pitchFamily="34" charset="0"/>
              </a:rPr>
              <a:t>Iluminas las sombras de mi vida, al mundo das la luz.</a:t>
            </a:r>
          </a:p>
          <a:p>
            <a:r>
              <a:rPr lang="es-SV" sz="1100" dirty="0">
                <a:latin typeface="Calibri" panose="020F0502020204030204" pitchFamily="34" charset="0"/>
              </a:rPr>
              <a:t>Aunque pase por valles de tinieblas, yo nunca temeré.</a:t>
            </a:r>
          </a:p>
          <a:p>
            <a:endParaRPr lang="es-SV" sz="1100" dirty="0">
              <a:latin typeface="Calibri" panose="020F0502020204030204" pitchFamily="34" charset="0"/>
            </a:endParaRPr>
          </a:p>
          <a:p>
            <a:r>
              <a:rPr lang="es-SV" sz="1100" dirty="0">
                <a:latin typeface="Calibri" panose="020F0502020204030204" pitchFamily="34" charset="0"/>
              </a:rPr>
              <a:t>Yo confío el destino de mi vida al Dios de mi salud.</a:t>
            </a:r>
          </a:p>
          <a:p>
            <a:r>
              <a:rPr lang="es-SV" sz="1100" dirty="0">
                <a:latin typeface="Calibri" panose="020F0502020204030204" pitchFamily="34" charset="0"/>
              </a:rPr>
              <a:t>A los pobres enseñas el camino, su escudo eres Tú.</a:t>
            </a:r>
          </a:p>
          <a:p>
            <a:endParaRPr lang="es-SV" sz="1100" dirty="0">
              <a:latin typeface="Calibri" panose="020F0502020204030204" pitchFamily="34" charset="0"/>
            </a:endParaRPr>
          </a:p>
          <a:p>
            <a:r>
              <a:rPr lang="es-SV" sz="1100" dirty="0">
                <a:latin typeface="Calibri" panose="020F0502020204030204" pitchFamily="34" charset="0"/>
              </a:rPr>
              <a:t>El Señor es la fuerza de su pueblo, su gran libertador,</a:t>
            </a:r>
          </a:p>
          <a:p>
            <a:r>
              <a:rPr lang="es-SV" sz="1100" dirty="0">
                <a:latin typeface="Calibri" panose="020F0502020204030204" pitchFamily="34" charset="0"/>
              </a:rPr>
              <a:t>Tú le haces vivir en confianza, seguro en tu poder.</a:t>
            </a:r>
          </a:p>
        </p:txBody>
      </p:sp>
      <p:sp>
        <p:nvSpPr>
          <p:cNvPr id="33" name="Redondear rectángulo de esquina diagonal 32"/>
          <p:cNvSpPr/>
          <p:nvPr/>
        </p:nvSpPr>
        <p:spPr>
          <a:xfrm>
            <a:off x="8111334" y="2809097"/>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34" name="Paralelogramo 33"/>
          <p:cNvSpPr/>
          <p:nvPr/>
        </p:nvSpPr>
        <p:spPr>
          <a:xfrm>
            <a:off x="5290911" y="2982958"/>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Espinoza</a:t>
            </a:r>
          </a:p>
        </p:txBody>
      </p:sp>
      <p:sp>
        <p:nvSpPr>
          <p:cNvPr id="35" name="Paralelogramo 34"/>
          <p:cNvSpPr/>
          <p:nvPr/>
        </p:nvSpPr>
        <p:spPr>
          <a:xfrm>
            <a:off x="5322842" y="2809100"/>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SEÑOR ES MI FUERZA</a:t>
            </a:r>
            <a:endParaRPr lang="es-SV" sz="900" dirty="0">
              <a:latin typeface="HP Simplified" panose="020B0604020204020204" pitchFamily="34" charset="0"/>
            </a:endParaRPr>
          </a:p>
        </p:txBody>
      </p:sp>
      <p:sp>
        <p:nvSpPr>
          <p:cNvPr id="36" name="Conector 35"/>
          <p:cNvSpPr/>
          <p:nvPr/>
        </p:nvSpPr>
        <p:spPr>
          <a:xfrm>
            <a:off x="5310512" y="2849095"/>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218980" y="2754015"/>
            <a:ext cx="340452" cy="335187"/>
          </a:xfrm>
          <a:prstGeom prst="flowChartConnector">
            <a:avLst/>
          </a:prstGeom>
        </p:spPr>
      </p:pic>
      <p:pic>
        <p:nvPicPr>
          <p:cNvPr id="38" name="Imagen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939" y="2755564"/>
            <a:ext cx="340452" cy="317106"/>
          </a:xfrm>
          <a:prstGeom prst="flowChartConnector">
            <a:avLst/>
          </a:prstGeom>
        </p:spPr>
      </p:pic>
    </p:spTree>
    <p:extLst>
      <p:ext uri="{BB962C8B-B14F-4D97-AF65-F5344CB8AC3E}">
        <p14:creationId xmlns:p14="http://schemas.microsoft.com/office/powerpoint/2010/main" val="17595648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rPr>
              <a:t>Em           A Am             Em        B7     Em</a:t>
            </a:r>
          </a:p>
          <a:p>
            <a:r>
              <a:rPr lang="es-SV" sz="1100" b="1" dirty="0">
                <a:latin typeface="Calibri" panose="020F0502020204030204" pitchFamily="34" charset="0"/>
              </a:rPr>
              <a:t>Caminaré        en presencia del Señor. </a:t>
            </a:r>
            <a:r>
              <a:rPr lang="es-SV" sz="1100" dirty="0">
                <a:latin typeface="Calibri" panose="020F0502020204030204" pitchFamily="34" charset="0"/>
              </a:rPr>
              <a:t>(2 veces)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Em                                       D                            G        B</a:t>
            </a:r>
          </a:p>
          <a:p>
            <a:r>
              <a:rPr lang="es-SV" sz="1100" dirty="0">
                <a:latin typeface="Calibri" panose="020F0502020204030204" pitchFamily="34" charset="0"/>
              </a:rPr>
              <a:t>Amo al Señor porque escucha mi voz suplicante,</a:t>
            </a:r>
          </a:p>
          <a:p>
            <a:r>
              <a:rPr lang="es-SV" sz="1100" b="1" dirty="0">
                <a:solidFill>
                  <a:srgbClr val="0070C0"/>
                </a:solidFill>
                <a:latin typeface="Calibri" panose="020F0502020204030204" pitchFamily="34" charset="0"/>
              </a:rPr>
              <a:t>                 Em         D                 G       Am                B7</a:t>
            </a:r>
          </a:p>
          <a:p>
            <a:r>
              <a:rPr lang="es-SV" sz="1100" dirty="0">
                <a:latin typeface="Calibri" panose="020F0502020204030204" pitchFamily="34" charset="0"/>
              </a:rPr>
              <a:t>Porque inclina su oído hacia mí, el día que lo invoco.</a:t>
            </a:r>
          </a:p>
          <a:p>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Me envolvían redes de muerte, caí en tristeza y en angustia;</a:t>
            </a:r>
          </a:p>
          <a:p>
            <a:r>
              <a:rPr lang="es-SV" sz="1100" dirty="0">
                <a:latin typeface="Calibri" panose="020F0502020204030204" pitchFamily="34" charset="0"/>
              </a:rPr>
              <a:t>Invoqué el nombre del Señor: ¡Señor, salva mi vida!</a:t>
            </a:r>
          </a:p>
          <a:p>
            <a:endParaRPr lang="es-SV" sz="1100" dirty="0">
              <a:latin typeface="Calibri" panose="020F0502020204030204" pitchFamily="34" charset="0"/>
            </a:endParaRPr>
          </a:p>
          <a:p>
            <a:r>
              <a:rPr lang="es-SV" sz="1100" dirty="0">
                <a:latin typeface="Calibri" panose="020F0502020204030204" pitchFamily="34" charset="0"/>
              </a:rPr>
              <a:t>El Señor es benigno y justo, nuestro Dios es compasivo.</a:t>
            </a:r>
          </a:p>
          <a:p>
            <a:r>
              <a:rPr lang="es-SV" sz="1100" dirty="0">
                <a:latin typeface="Calibri" panose="020F0502020204030204" pitchFamily="34" charset="0"/>
              </a:rPr>
              <a:t>El Señor, guarda a los sencillos: estando yo sin fuerzas me salvó.</a:t>
            </a:r>
          </a:p>
          <a:p>
            <a:endParaRPr lang="es-SV" sz="1100" dirty="0">
              <a:latin typeface="Calibri" panose="020F0502020204030204" pitchFamily="34" charset="0"/>
            </a:endParaRPr>
          </a:p>
          <a:p>
            <a:r>
              <a:rPr lang="es-SV" sz="1100" dirty="0">
                <a:latin typeface="Calibri" panose="020F0502020204030204" pitchFamily="34" charset="0"/>
              </a:rPr>
              <a:t>Alma, recobra tu calma; que el Señor fue bueno contigo;</a:t>
            </a:r>
          </a:p>
          <a:p>
            <a:r>
              <a:rPr lang="es-SV" sz="1100" dirty="0">
                <a:latin typeface="Calibri" panose="020F0502020204030204" pitchFamily="34" charset="0"/>
              </a:rPr>
              <a:t>Arrancó mi alma de la muerte; mis ojos de las lágrimas, mis pies de la caída.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4281896"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rPr>
              <a:t> E                               C#m</a:t>
            </a:r>
          </a:p>
          <a:p>
            <a:r>
              <a:rPr lang="es-SV" sz="1100" dirty="0">
                <a:latin typeface="Calibri" panose="020F0502020204030204" pitchFamily="34" charset="0"/>
              </a:rPr>
              <a:t>/¿Señor quién puede entrar,</a:t>
            </a:r>
          </a:p>
          <a:p>
            <a:r>
              <a:rPr lang="es-SV" sz="1100" b="1" dirty="0">
                <a:solidFill>
                  <a:srgbClr val="0070C0"/>
                </a:solidFill>
                <a:latin typeface="Calibri" panose="020F0502020204030204" pitchFamily="34" charset="0"/>
              </a:rPr>
              <a:t>               A/F#m B                 E          E7</a:t>
            </a:r>
          </a:p>
          <a:p>
            <a:r>
              <a:rPr lang="es-SV" sz="1100" dirty="0">
                <a:latin typeface="Calibri" panose="020F0502020204030204" pitchFamily="34" charset="0"/>
              </a:rPr>
              <a:t>En tu santuario     para adorar?/.</a:t>
            </a:r>
            <a:endParaRPr lang="es-SV" sz="1100" b="1" dirty="0">
              <a:solidFill>
                <a:srgbClr val="7030A0"/>
              </a:solidFill>
              <a:latin typeface="Calibri" panose="020F0502020204030204" pitchFamily="34" charset="0"/>
            </a:endParaRPr>
          </a:p>
          <a:p>
            <a:r>
              <a:rPr lang="es-SV" sz="1100" b="1" dirty="0">
                <a:solidFill>
                  <a:srgbClr val="0070C0"/>
                </a:solidFill>
                <a:latin typeface="Calibri" panose="020F0502020204030204" pitchFamily="34" charset="0"/>
              </a:rPr>
              <a:t>                         A           B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C#m</a:t>
            </a:r>
          </a:p>
          <a:p>
            <a:r>
              <a:rPr lang="es-SV" sz="1100" b="1" dirty="0">
                <a:latin typeface="Calibri" panose="020F0502020204030204" pitchFamily="34" charset="0"/>
              </a:rPr>
              <a:t>/El de manos limpias,   y corazón puro,</a:t>
            </a:r>
          </a:p>
          <a:p>
            <a:r>
              <a:rPr lang="es-SV" sz="1100" b="1" dirty="0">
                <a:solidFill>
                  <a:srgbClr val="0070C0"/>
                </a:solidFill>
                <a:latin typeface="Calibri" panose="020F0502020204030204" pitchFamily="34" charset="0"/>
              </a:rPr>
              <a:t>                        F#m    B                  E</a:t>
            </a:r>
          </a:p>
          <a:p>
            <a:r>
              <a:rPr lang="es-SV" sz="1100" b="1" dirty="0">
                <a:latin typeface="Calibri" panose="020F0502020204030204" pitchFamily="34" charset="0"/>
              </a:rPr>
              <a:t>Que no es vanidoso    y sabe amar/.</a:t>
            </a:r>
          </a:p>
          <a:p>
            <a:endParaRPr lang="es-SV" sz="1100" b="1" dirty="0">
              <a:latin typeface="Calibri" panose="020F0502020204030204" pitchFamily="34" charset="0"/>
            </a:endParaRPr>
          </a:p>
          <a:p>
            <a:r>
              <a:rPr lang="es-SV" sz="1100" dirty="0">
                <a:latin typeface="Calibri" panose="020F0502020204030204" pitchFamily="34" charset="0"/>
              </a:rPr>
              <a:t>Señor, yo quiero entrar,</a:t>
            </a:r>
          </a:p>
          <a:p>
            <a:r>
              <a:rPr lang="es-SV" sz="1100" dirty="0">
                <a:latin typeface="Calibri" panose="020F0502020204030204" pitchFamily="34" charset="0"/>
              </a:rPr>
              <a:t>En tu santuario para adorar.</a:t>
            </a:r>
          </a:p>
          <a:p>
            <a:r>
              <a:rPr lang="es-SV" sz="1100" b="1" dirty="0">
                <a:latin typeface="Calibri" panose="020F0502020204030204" pitchFamily="34" charset="0"/>
              </a:rPr>
              <a:t>/Dame manos limpias y un corazón puro,</a:t>
            </a:r>
          </a:p>
          <a:p>
            <a:r>
              <a:rPr lang="es-SV" sz="1100" b="1" dirty="0">
                <a:latin typeface="Calibri" panose="020F0502020204030204" pitchFamily="34" charset="0"/>
              </a:rPr>
              <a:t>No ser vanidoso, enséñame a amar/.</a:t>
            </a:r>
          </a:p>
          <a:p>
            <a:endParaRPr lang="es-SV" sz="1100" b="1" dirty="0">
              <a:latin typeface="Calibri" panose="020F0502020204030204" pitchFamily="34" charset="0"/>
            </a:endParaRPr>
          </a:p>
          <a:p>
            <a:r>
              <a:rPr lang="es-SV" sz="1100" dirty="0">
                <a:latin typeface="Calibri" panose="020F0502020204030204" pitchFamily="34" charset="0"/>
              </a:rPr>
              <a:t>Señor, ya puedo entrar,</a:t>
            </a:r>
          </a:p>
          <a:p>
            <a:r>
              <a:rPr lang="es-SV" sz="1100" dirty="0">
                <a:latin typeface="Calibri" panose="020F0502020204030204" pitchFamily="34" charset="0"/>
              </a:rPr>
              <a:t>En tu santuario para adorar.</a:t>
            </a:r>
          </a:p>
          <a:p>
            <a:r>
              <a:rPr lang="es-SV" sz="1100" b="1" dirty="0">
                <a:latin typeface="Calibri" panose="020F0502020204030204" pitchFamily="34" charset="0"/>
              </a:rPr>
              <a:t>/Tu Sangre me lava, tu amor me perdona,</a:t>
            </a:r>
          </a:p>
          <a:p>
            <a:r>
              <a:rPr lang="es-SV" sz="1100" b="1" dirty="0">
                <a:latin typeface="Calibri" panose="020F0502020204030204" pitchFamily="34" charset="0"/>
              </a:rPr>
              <a:t>Tu Espíritu Santo inunda mi ser/.</a:t>
            </a:r>
            <a:endParaRPr lang="es-SV" sz="1100" b="1" dirty="0">
              <a:latin typeface="Calibri" panose="020F0502020204030204" pitchFamily="34" charset="0"/>
              <a:cs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QUIÉN PUEDE ENTRAR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Espinoza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CAMINARÉ</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392089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3308598"/>
          </a:xfrm>
          <a:prstGeom prst="rect">
            <a:avLst/>
          </a:prstGeom>
          <a:noFill/>
        </p:spPr>
        <p:txBody>
          <a:bodyPr wrap="square" rtlCol="0">
            <a:spAutoFit/>
          </a:bodyPr>
          <a:lstStyle/>
          <a:p>
            <a:r>
              <a:rPr lang="es-ES" sz="1100" b="1" dirty="0">
                <a:solidFill>
                  <a:srgbClr val="0070C0"/>
                </a:solidFill>
                <a:cs typeface="Segoe UI" panose="020B0502040204020203" pitchFamily="34" charset="0"/>
              </a:rPr>
              <a:t>/F D# Bb Dm Gm C/</a:t>
            </a:r>
          </a:p>
          <a:p>
            <a:endParaRPr lang="es-ES" sz="1100" b="1" dirty="0">
              <a:solidFill>
                <a:srgbClr val="0070C0"/>
              </a:solidFill>
              <a:cs typeface="Segoe UI" panose="020B0502040204020203" pitchFamily="34" charset="0"/>
            </a:endParaRPr>
          </a:p>
          <a:p>
            <a:r>
              <a:rPr lang="es-ES" sz="1100" b="1" dirty="0">
                <a:solidFill>
                  <a:srgbClr val="0070C0"/>
                </a:solidFill>
                <a:cs typeface="Segoe UI" panose="020B0502040204020203" pitchFamily="34" charset="0"/>
              </a:rPr>
              <a:t> F    C/E        Dm                               Bb                  C</a:t>
            </a:r>
          </a:p>
          <a:p>
            <a:r>
              <a:rPr lang="es-ES" sz="1100" dirty="0">
                <a:cs typeface="Segoe UI" panose="020B0502040204020203" pitchFamily="34" charset="0"/>
              </a:rPr>
              <a:t>¡Vamos, cantad! Cantemos en la paz de mi Señor Jesús.</a:t>
            </a:r>
          </a:p>
          <a:p>
            <a:r>
              <a:rPr lang="es-ES" sz="1100" b="1" dirty="0">
                <a:solidFill>
                  <a:srgbClr val="0070C0"/>
                </a:solidFill>
                <a:cs typeface="Segoe UI" panose="020B0502040204020203" pitchFamily="34" charset="0"/>
              </a:rPr>
              <a:t>F C/E        Dm                                     Gm                     C</a:t>
            </a:r>
          </a:p>
          <a:p>
            <a:r>
              <a:rPr lang="es-ES" sz="1100" dirty="0">
                <a:cs typeface="Segoe UI" panose="020B0502040204020203" pitchFamily="34" charset="0"/>
              </a:rPr>
              <a:t>Y que el amor de Dios se torne en nuestras vidas luz.</a:t>
            </a:r>
          </a:p>
          <a:p>
            <a:endParaRPr lang="es-ES" sz="1100" dirty="0">
              <a:cs typeface="Segoe UI" panose="020B0502040204020203" pitchFamily="34" charset="0"/>
            </a:endParaRPr>
          </a:p>
          <a:p>
            <a:r>
              <a:rPr lang="es-ES" sz="1100" b="1" dirty="0">
                <a:solidFill>
                  <a:srgbClr val="0070C0"/>
                </a:solidFill>
                <a:cs typeface="Segoe UI" panose="020B0502040204020203" pitchFamily="34" charset="0"/>
              </a:rPr>
              <a:t>                            Am  Dm</a:t>
            </a:r>
          </a:p>
          <a:p>
            <a:r>
              <a:rPr lang="es-ES" sz="1100" b="1" dirty="0">
                <a:cs typeface="Segoe UI" panose="020B0502040204020203" pitchFamily="34" charset="0"/>
              </a:rPr>
              <a:t>Es tan bueno estar aquí </a:t>
            </a:r>
            <a:r>
              <a:rPr lang="es-ES" sz="1100" i="1" dirty="0">
                <a:cs typeface="Segoe UI" panose="020B0502040204020203" pitchFamily="34" charset="0"/>
              </a:rPr>
              <a:t>(es tan bueno estar aquí)</a:t>
            </a:r>
          </a:p>
          <a:p>
            <a:r>
              <a:rPr lang="es-ES" sz="1100" b="1" dirty="0">
                <a:solidFill>
                  <a:srgbClr val="0070C0"/>
                </a:solidFill>
                <a:cs typeface="Segoe UI" panose="020B0502040204020203" pitchFamily="34" charset="0"/>
              </a:rPr>
              <a:t>Gm                                    C</a:t>
            </a:r>
          </a:p>
          <a:p>
            <a:r>
              <a:rPr lang="es-ES" sz="1100" b="1" dirty="0">
                <a:cs typeface="Segoe UI" panose="020B0502040204020203" pitchFamily="34" charset="0"/>
              </a:rPr>
              <a:t>Juntos cantando al Señor.</a:t>
            </a:r>
          </a:p>
          <a:p>
            <a:r>
              <a:rPr lang="es-ES" sz="1100" b="1" dirty="0">
                <a:solidFill>
                  <a:srgbClr val="0070C0"/>
                </a:solidFill>
                <a:cs typeface="Segoe UI" panose="020B0502040204020203" pitchFamily="34" charset="0"/>
              </a:rPr>
              <a:t>                                 Am   Dm</a:t>
            </a:r>
          </a:p>
          <a:p>
            <a:r>
              <a:rPr lang="es-ES" sz="1100" b="1" dirty="0">
                <a:cs typeface="Segoe UI" panose="020B0502040204020203" pitchFamily="34" charset="0"/>
              </a:rPr>
              <a:t>Soltando nuestra voz y así  </a:t>
            </a:r>
            <a:r>
              <a:rPr lang="es-ES" sz="1100" i="1" dirty="0">
                <a:cs typeface="Segoe UI" panose="020B0502040204020203" pitchFamily="34" charset="0"/>
              </a:rPr>
              <a:t>(soltando nuestra voz)</a:t>
            </a:r>
          </a:p>
          <a:p>
            <a:r>
              <a:rPr lang="es-ES" sz="1100" b="1" dirty="0">
                <a:solidFill>
                  <a:srgbClr val="0070C0"/>
                </a:solidFill>
                <a:cs typeface="Segoe UI" panose="020B0502040204020203" pitchFamily="34" charset="0"/>
              </a:rPr>
              <a:t>Bb                                    C</a:t>
            </a:r>
          </a:p>
          <a:p>
            <a:r>
              <a:rPr lang="es-ES" sz="1100" b="1" dirty="0">
                <a:cs typeface="Segoe UI" panose="020B0502040204020203" pitchFamily="34" charset="0"/>
              </a:rPr>
              <a:t>Exaltar a un Dios de amor. </a:t>
            </a:r>
            <a:r>
              <a:rPr lang="es-ES" sz="1100" dirty="0">
                <a:cs typeface="Segoe UI" panose="020B0502040204020203" pitchFamily="34" charset="0"/>
              </a:rPr>
              <a:t>(2 veces)</a:t>
            </a:r>
          </a:p>
          <a:p>
            <a:endParaRPr lang="es-ES" sz="1100" b="1" dirty="0">
              <a:cs typeface="Segoe UI" panose="020B0502040204020203" pitchFamily="34" charset="0"/>
            </a:endParaRPr>
          </a:p>
          <a:p>
            <a:r>
              <a:rPr lang="es-ES" sz="1100" dirty="0">
                <a:cs typeface="Segoe UI" panose="020B0502040204020203" pitchFamily="34" charset="0"/>
              </a:rPr>
              <a:t>¡Vamos, gozad!...</a:t>
            </a:r>
          </a:p>
          <a:p>
            <a:r>
              <a:rPr lang="es-ES" sz="1100" dirty="0">
                <a:cs typeface="Segoe UI" panose="020B0502040204020203" pitchFamily="34" charset="0"/>
              </a:rPr>
              <a:t>¡Vamos, alabad!...</a:t>
            </a:r>
          </a:p>
          <a:p>
            <a:r>
              <a:rPr lang="es-ES" sz="1100" dirty="0">
                <a:cs typeface="Segoe UI" panose="020B0502040204020203" pitchFamily="34" charset="0"/>
              </a:rPr>
              <a:t>¡Vamos adorad!...</a:t>
            </a:r>
            <a:endParaRPr lang="es-ES" sz="1050"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cs typeface="Segoe UI" panose="020B0502040204020203" pitchFamily="34" charset="0"/>
              </a:rPr>
              <a:t>  C    Am         </a:t>
            </a:r>
            <a:r>
              <a:rPr lang="es-ES" sz="1100" b="1" dirty="0" err="1">
                <a:solidFill>
                  <a:srgbClr val="0070C0"/>
                </a:solidFill>
                <a:cs typeface="Segoe UI" panose="020B0502040204020203" pitchFamily="34" charset="0"/>
              </a:rPr>
              <a:t>Em</a:t>
            </a:r>
            <a:r>
              <a:rPr lang="es-ES" sz="1100" b="1" dirty="0">
                <a:solidFill>
                  <a:srgbClr val="0070C0"/>
                </a:solidFill>
                <a:cs typeface="Segoe UI" panose="020B0502040204020203" pitchFamily="34" charset="0"/>
              </a:rPr>
              <a:t>     F    Dm          G     F      G             C     E</a:t>
            </a:r>
          </a:p>
          <a:p>
            <a:r>
              <a:rPr lang="es-ES" sz="1100" b="1" dirty="0">
                <a:cs typeface="Segoe UI" panose="020B0502040204020203" pitchFamily="34" charset="0"/>
              </a:rPr>
              <a:t>Canta Jerusalén, canta Jerusalén, canta Jerusalén.</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Am                                    G                                       Am</a:t>
            </a:r>
          </a:p>
          <a:p>
            <a:r>
              <a:rPr lang="es-ES" sz="1100" dirty="0">
                <a:cs typeface="Segoe UI" panose="020B0502040204020203" pitchFamily="34" charset="0"/>
              </a:rPr>
              <a:t>Eres pueblo santo escogido por la gracia del Señor.</a:t>
            </a:r>
          </a:p>
          <a:p>
            <a:r>
              <a:rPr lang="es-ES" sz="1100" b="1" dirty="0">
                <a:solidFill>
                  <a:srgbClr val="0070C0"/>
                </a:solidFill>
                <a:cs typeface="Segoe UI" panose="020B0502040204020203" pitchFamily="34" charset="0"/>
              </a:rPr>
              <a:t> Am                                      G                                                Am     G</a:t>
            </a:r>
          </a:p>
          <a:p>
            <a:r>
              <a:rPr lang="es-ES" sz="1100" dirty="0">
                <a:cs typeface="Segoe UI" panose="020B0502040204020203" pitchFamily="34" charset="0"/>
              </a:rPr>
              <a:t>Juntos caminamos en la fe que nos conduce a nuestro Dios.</a:t>
            </a:r>
          </a:p>
          <a:p>
            <a:endParaRPr lang="es-ES" sz="1100" dirty="0">
              <a:cs typeface="Segoe UI" panose="020B0502040204020203" pitchFamily="34" charset="0"/>
            </a:endParaRPr>
          </a:p>
          <a:p>
            <a:r>
              <a:rPr lang="es-ES" sz="1100" dirty="0">
                <a:cs typeface="Segoe UI" panose="020B0502040204020203" pitchFamily="34" charset="0"/>
              </a:rPr>
              <a:t>Eres Tú la tierra que promete a los hombres el Señor,</a:t>
            </a:r>
          </a:p>
          <a:p>
            <a:r>
              <a:rPr lang="es-ES" sz="1100" dirty="0">
                <a:cs typeface="Segoe UI" panose="020B0502040204020203" pitchFamily="34" charset="0"/>
              </a:rPr>
              <a:t>Eres la promesa de los Siglos donde nace el Salvador.</a:t>
            </a:r>
          </a:p>
          <a:p>
            <a:endParaRPr lang="es-ES" sz="1100" dirty="0">
              <a:cs typeface="Segoe UI" panose="020B0502040204020203" pitchFamily="34" charset="0"/>
            </a:endParaRPr>
          </a:p>
          <a:p>
            <a:r>
              <a:rPr lang="es-ES" sz="1100" dirty="0">
                <a:cs typeface="Segoe UI" panose="020B0502040204020203" pitchFamily="34" charset="0"/>
              </a:rPr>
              <a:t>Vives en confianza esperando que algún día sea mejor.</a:t>
            </a:r>
          </a:p>
          <a:p>
            <a:r>
              <a:rPr lang="es-ES" sz="1100" dirty="0">
                <a:cs typeface="Segoe UI" panose="020B0502040204020203" pitchFamily="34" charset="0"/>
              </a:rPr>
              <a:t>Pero tu esperanza se sostiene en Jesucristo Redentor.</a:t>
            </a:r>
          </a:p>
          <a:p>
            <a:endParaRPr lang="es-ES" sz="1100" dirty="0">
              <a:cs typeface="Segoe UI" panose="020B0502040204020203" pitchFamily="34" charset="0"/>
            </a:endParaRPr>
          </a:p>
          <a:p>
            <a:r>
              <a:rPr lang="es-ES" sz="1100" dirty="0">
                <a:cs typeface="Segoe UI" panose="020B0502040204020203" pitchFamily="34" charset="0"/>
              </a:rPr>
              <a:t>Vives la alegría de la vida si contigo va el Señor.</a:t>
            </a:r>
          </a:p>
          <a:p>
            <a:r>
              <a:rPr lang="es-ES" sz="1100" dirty="0">
                <a:cs typeface="Segoe UI" panose="020B0502040204020203" pitchFamily="34" charset="0"/>
              </a:rPr>
              <a:t>Sufres en tu cuerpo y en tu alma está escrito el amor.</a:t>
            </a:r>
          </a:p>
          <a:p>
            <a:endParaRPr lang="es-ES" sz="1100" dirty="0">
              <a:cs typeface="Segoe UI" panose="020B0502040204020203" pitchFamily="34" charset="0"/>
            </a:endParaRPr>
          </a:p>
          <a:p>
            <a:r>
              <a:rPr lang="es-ES" sz="1100" dirty="0">
                <a:cs typeface="Segoe UI" panose="020B0502040204020203" pitchFamily="34" charset="0"/>
              </a:rPr>
              <a:t>Canta tu alabanza con el canto que te ofrece al corazón.</a:t>
            </a:r>
          </a:p>
          <a:p>
            <a:r>
              <a:rPr lang="es-ES" sz="1100" dirty="0">
                <a:cs typeface="Segoe UI" panose="020B0502040204020203" pitchFamily="34" charset="0"/>
              </a:rPr>
              <a:t>¡Oh! Jerusalén, Él es tu fuerza, tu verdad y tu perdón.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CANTA JERUSALÉN</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Martín Valverde</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¡VAMOS, CANTAD!</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5248846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rPr>
              <a:t> Fm                C                 C7(A#)                    Fm</a:t>
            </a:r>
          </a:p>
          <a:p>
            <a:r>
              <a:rPr lang="es-SV" sz="1100" b="1" dirty="0">
                <a:latin typeface="Calibri" panose="020F0502020204030204" pitchFamily="34" charset="0"/>
              </a:rPr>
              <a:t>Hacia ti morada santa, hacia ti tierra del salvador.</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     Eb                </a:t>
            </a:r>
            <a:r>
              <a:rPr lang="es-SV" sz="1100" b="1" dirty="0" err="1">
                <a:solidFill>
                  <a:srgbClr val="0070C0"/>
                </a:solidFill>
                <a:latin typeface="Calibri" panose="020F0502020204030204" pitchFamily="34" charset="0"/>
              </a:rPr>
              <a:t>Db</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A#m</a:t>
            </a:r>
            <a:r>
              <a:rPr lang="es-SV" sz="1100" b="1" dirty="0">
                <a:solidFill>
                  <a:srgbClr val="0070C0"/>
                </a:solidFill>
                <a:latin typeface="Calibri" panose="020F0502020204030204" pitchFamily="34" charset="0"/>
              </a:rPr>
              <a:t>                      C</a:t>
            </a:r>
          </a:p>
          <a:p>
            <a:r>
              <a:rPr lang="es-SV" sz="1100" b="1" dirty="0">
                <a:latin typeface="Calibri" panose="020F0502020204030204" pitchFamily="34" charset="0"/>
              </a:rPr>
              <a:t>Peregrinos, caminantes,     vamos hacia Ti.</a:t>
            </a:r>
          </a:p>
          <a:p>
            <a:endParaRPr lang="es-SV" sz="1100" dirty="0">
              <a:latin typeface="Calibri" panose="020F0502020204030204" pitchFamily="34" charset="0"/>
            </a:endParaRP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                   Fm                              Eb</a:t>
            </a:r>
          </a:p>
          <a:p>
            <a:r>
              <a:rPr lang="es-SV" sz="1100" dirty="0">
                <a:latin typeface="Calibri" panose="020F0502020204030204" pitchFamily="34" charset="0"/>
              </a:rPr>
              <a:t>Venimos a tu mesa, sellaremos tu pacto.</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Db</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A#m</a:t>
            </a:r>
            <a:r>
              <a:rPr lang="es-SV" sz="1100" b="1" dirty="0">
                <a:solidFill>
                  <a:srgbClr val="0070C0"/>
                </a:solidFill>
                <a:latin typeface="Calibri" panose="020F0502020204030204" pitchFamily="34" charset="0"/>
              </a:rPr>
              <a:t>                         C</a:t>
            </a:r>
          </a:p>
          <a:p>
            <a:r>
              <a:rPr lang="es-SV" sz="1100" dirty="0">
                <a:latin typeface="Calibri" panose="020F0502020204030204" pitchFamily="34" charset="0"/>
              </a:rPr>
              <a:t>Comeremos tu carne, tu sangre nos limpiará.</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                       Fm                              Eb</a:t>
            </a:r>
          </a:p>
          <a:p>
            <a:r>
              <a:rPr lang="es-SV" sz="1100" dirty="0">
                <a:latin typeface="Calibri" panose="020F0502020204030204" pitchFamily="34" charset="0"/>
              </a:rPr>
              <a:t>Reinaremos contigo, en tu morada santa,</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Db</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A#m</a:t>
            </a:r>
            <a:r>
              <a:rPr lang="es-SV" sz="1100" b="1" dirty="0">
                <a:solidFill>
                  <a:srgbClr val="0070C0"/>
                </a:solidFill>
                <a:latin typeface="Calibri" panose="020F0502020204030204" pitchFamily="34" charset="0"/>
              </a:rPr>
              <a:t>               C</a:t>
            </a:r>
          </a:p>
          <a:p>
            <a:r>
              <a:rPr lang="es-SV" sz="1100" dirty="0">
                <a:latin typeface="Calibri" panose="020F0502020204030204" pitchFamily="34" charset="0"/>
              </a:rPr>
              <a:t>Beberemos tu sangre, tu fe nos salvará.</a:t>
            </a:r>
          </a:p>
          <a:p>
            <a:endParaRPr lang="es-SV" sz="1100" dirty="0">
              <a:latin typeface="Calibri" panose="020F0502020204030204" pitchFamily="34" charset="0"/>
            </a:endParaRPr>
          </a:p>
          <a:p>
            <a:r>
              <a:rPr lang="es-SV" sz="1100" dirty="0">
                <a:latin typeface="Calibri" panose="020F0502020204030204" pitchFamily="34" charset="0"/>
              </a:rPr>
              <a:t>Somos tu pueblo santo, que hoy camina unido;</a:t>
            </a:r>
          </a:p>
          <a:p>
            <a:r>
              <a:rPr lang="es-SV" sz="1100" dirty="0">
                <a:latin typeface="Calibri" panose="020F0502020204030204" pitchFamily="34" charset="0"/>
              </a:rPr>
              <a:t>Tú vas entre nosotros, tu amor nos guiará.</a:t>
            </a:r>
          </a:p>
          <a:p>
            <a:r>
              <a:rPr lang="es-SV" sz="1100" dirty="0">
                <a:latin typeface="Calibri" panose="020F0502020204030204" pitchFamily="34" charset="0"/>
              </a:rPr>
              <a:t>Tú eres el camino, Tú eres la esperanza,</a:t>
            </a:r>
          </a:p>
          <a:p>
            <a:r>
              <a:rPr lang="es-SV" sz="1100" dirty="0">
                <a:latin typeface="Calibri" panose="020F0502020204030204" pitchFamily="34" charset="0"/>
              </a:rPr>
              <a:t>Hermano entre los pobres, Amén (Aleluya).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4281896"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Cm                    Bb      D#  Fm      Cm              G  Cm</a:t>
            </a:r>
          </a:p>
          <a:p>
            <a:r>
              <a:rPr lang="es-SV" sz="1100" dirty="0">
                <a:latin typeface="Calibri" panose="020F0502020204030204" pitchFamily="34" charset="0"/>
              </a:rPr>
              <a:t>Vengo ante Ti, mi Señor, reconociendo mi </a:t>
            </a:r>
            <a:r>
              <a:rPr lang="es-SV" sz="1100" dirty="0" err="1">
                <a:latin typeface="Calibri" panose="020F0502020204030204" pitchFamily="34" charset="0"/>
              </a:rPr>
              <a:t>cul-pa</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G#             Bb                     D# E Fm             Cm                    G Cm</a:t>
            </a:r>
          </a:p>
          <a:p>
            <a:r>
              <a:rPr lang="es-SV" sz="1100" dirty="0">
                <a:latin typeface="Calibri" panose="020F0502020204030204" pitchFamily="34" charset="0"/>
              </a:rPr>
              <a:t>Con la fe puesta en tu amor,  que Tú me das como a un hi-</a:t>
            </a:r>
            <a:r>
              <a:rPr lang="es-SV" sz="1100" dirty="0" err="1">
                <a:latin typeface="Calibri" panose="020F0502020204030204" pitchFamily="34" charset="0"/>
              </a:rPr>
              <a:t>jo</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Cm              Bb   D#            G#      Bb     D#</a:t>
            </a:r>
          </a:p>
          <a:p>
            <a:r>
              <a:rPr lang="es-SV" sz="1100" dirty="0">
                <a:latin typeface="Calibri" panose="020F0502020204030204" pitchFamily="34" charset="0"/>
              </a:rPr>
              <a:t>Te abro mi corazón y te ofrezco mi miseria,</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E       Fm                Cm         G                           Cm </a:t>
            </a:r>
          </a:p>
          <a:p>
            <a:r>
              <a:rPr lang="es-SV" sz="1100" dirty="0">
                <a:latin typeface="Calibri" panose="020F0502020204030204" pitchFamily="34" charset="0"/>
              </a:rPr>
              <a:t>Despojado de mis cosas quiero llenarme de Ti.</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C                                  G        F      G             C</a:t>
            </a:r>
          </a:p>
          <a:p>
            <a:r>
              <a:rPr lang="es-SV" sz="1100" b="1" dirty="0">
                <a:latin typeface="Calibri" panose="020F0502020204030204" pitchFamily="34" charset="0"/>
              </a:rPr>
              <a:t>Que tu Espíritu, Señor, abrace todo mi ser.</a:t>
            </a:r>
          </a:p>
          <a:p>
            <a:r>
              <a:rPr lang="es-SV" sz="1100" b="1" dirty="0">
                <a:solidFill>
                  <a:srgbClr val="0070C0"/>
                </a:solidFill>
                <a:latin typeface="Calibri" panose="020F0502020204030204" pitchFamily="34" charset="0"/>
              </a:rPr>
              <a:t>Am                           G              F          Fm              C     Bb C</a:t>
            </a:r>
          </a:p>
          <a:p>
            <a:r>
              <a:rPr lang="es-SV" sz="1100" b="1" dirty="0">
                <a:latin typeface="Calibri" panose="020F0502020204030204" pitchFamily="34" charset="0"/>
              </a:rPr>
              <a:t>Hazme dócil a tu voz, transforma mi vida entera.</a:t>
            </a:r>
          </a:p>
          <a:p>
            <a:r>
              <a:rPr lang="es-SV" sz="1100" b="1" dirty="0">
                <a:solidFill>
                  <a:srgbClr val="7030A0"/>
                </a:solidFill>
                <a:latin typeface="Calibri" panose="020F0502020204030204" pitchFamily="34" charset="0"/>
              </a:rPr>
              <a:t>  </a:t>
            </a:r>
            <a:r>
              <a:rPr lang="es-SV" sz="1100" b="1" dirty="0">
                <a:solidFill>
                  <a:srgbClr val="0070C0"/>
                </a:solidFill>
                <a:latin typeface="Calibri" panose="020F0502020204030204" pitchFamily="34" charset="0"/>
              </a:rPr>
              <a:t>F            G           Em Am     Dm        G                   C    Cm</a:t>
            </a:r>
          </a:p>
          <a:p>
            <a:r>
              <a:rPr lang="es-SV" sz="1100" b="1" dirty="0">
                <a:latin typeface="Calibri" panose="020F0502020204030204" pitchFamily="34" charset="0"/>
              </a:rPr>
              <a:t>Hazme dócil a tu voz, transforma mi vida entera.</a:t>
            </a:r>
          </a:p>
          <a:p>
            <a:endParaRPr lang="es-SV" sz="1100" b="1" dirty="0">
              <a:latin typeface="Calibri" panose="020F0502020204030204" pitchFamily="34" charset="0"/>
            </a:endParaRPr>
          </a:p>
          <a:p>
            <a:r>
              <a:rPr lang="es-SV" sz="1100" dirty="0">
                <a:latin typeface="Calibri" panose="020F0502020204030204" pitchFamily="34" charset="0"/>
              </a:rPr>
              <a:t>Puesto en tus manos, Señor, siento que soy pobre y débil.</a:t>
            </a:r>
          </a:p>
          <a:p>
            <a:r>
              <a:rPr lang="es-SV" sz="1100" dirty="0">
                <a:latin typeface="Calibri" panose="020F0502020204030204" pitchFamily="34" charset="0"/>
              </a:rPr>
              <a:t>Mas Tú me quieres así, yo te bendigo y te alabo. </a:t>
            </a:r>
          </a:p>
          <a:p>
            <a:r>
              <a:rPr lang="es-SV" sz="1100" dirty="0">
                <a:latin typeface="Calibri" panose="020F0502020204030204" pitchFamily="34" charset="0"/>
              </a:rPr>
              <a:t>Padre, en mi debilidad, Tú me das la fortaleza,</a:t>
            </a:r>
          </a:p>
          <a:p>
            <a:r>
              <a:rPr lang="es-SV" sz="1100" dirty="0">
                <a:latin typeface="Calibri" panose="020F0502020204030204" pitchFamily="34" charset="0"/>
              </a:rPr>
              <a:t>Amas al hombre sencillo, le das tu paz y perdón.</a:t>
            </a:r>
          </a:p>
          <a:p>
            <a:endParaRPr lang="es-SV" sz="1100"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ORACIÓN DEL POBRE</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Kiko Argüello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HACIA TI MORADA SANTA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2385836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330859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Dm                        Bb               C                     F       A7</a:t>
            </a:r>
          </a:p>
          <a:p>
            <a:r>
              <a:rPr lang="es-SV" sz="1100" b="1" dirty="0">
                <a:latin typeface="Calibri" panose="020F0502020204030204" pitchFamily="34" charset="0"/>
              </a:rPr>
              <a:t>Con estas cenizas, Señor, renunciamos al pecado.</a:t>
            </a:r>
          </a:p>
          <a:p>
            <a:r>
              <a:rPr lang="es-SV" sz="1100" b="1" dirty="0">
                <a:solidFill>
                  <a:srgbClr val="0070C0"/>
                </a:solidFill>
                <a:latin typeface="Calibri" panose="020F0502020204030204" pitchFamily="34" charset="0"/>
              </a:rPr>
              <a:t>        Dm                        Bb                   C7           F  A</a:t>
            </a:r>
          </a:p>
          <a:p>
            <a:r>
              <a:rPr lang="es-SV" sz="1100" b="1" dirty="0">
                <a:latin typeface="Calibri" panose="020F0502020204030204" pitchFamily="34" charset="0"/>
              </a:rPr>
              <a:t>Con estas cenizas, Señor, nos acercamos a Ti.</a:t>
            </a:r>
            <a:endParaRPr lang="es-SV" sz="1100" b="1" dirty="0">
              <a:solidFill>
                <a:srgbClr val="7030A0"/>
              </a:solidFill>
              <a:latin typeface="Calibri" panose="020F0502020204030204" pitchFamily="34" charset="0"/>
            </a:endParaRPr>
          </a:p>
          <a:p>
            <a:endParaRPr lang="es-SV" sz="1100" b="1" dirty="0">
              <a:solidFill>
                <a:srgbClr val="7030A0"/>
              </a:solidFill>
              <a:latin typeface="Calibri" panose="020F0502020204030204" pitchFamily="34" charset="0"/>
            </a:endParaRPr>
          </a:p>
          <a:p>
            <a:r>
              <a:rPr lang="es-SV" sz="1100" b="1" dirty="0">
                <a:solidFill>
                  <a:srgbClr val="0070C0"/>
                </a:solidFill>
                <a:latin typeface="Calibri" panose="020F0502020204030204" pitchFamily="34" charset="0"/>
              </a:rPr>
              <a:t>      Dm                                Bb               C                F            A7</a:t>
            </a:r>
          </a:p>
          <a:p>
            <a:r>
              <a:rPr lang="es-SV" sz="1100" b="1" dirty="0">
                <a:latin typeface="Calibri" panose="020F0502020204030204" pitchFamily="34" charset="0"/>
              </a:rPr>
              <a:t>Perdona a tu pueblo, Señor. No escondas tu rostro.</a:t>
            </a:r>
          </a:p>
          <a:p>
            <a:r>
              <a:rPr lang="es-SV" sz="1100" b="1" dirty="0">
                <a:solidFill>
                  <a:srgbClr val="0070C0"/>
                </a:solidFill>
                <a:latin typeface="Calibri" panose="020F0502020204030204" pitchFamily="34" charset="0"/>
              </a:rPr>
              <a:t>       Dm                              Bb                         C7  F  A</a:t>
            </a:r>
          </a:p>
          <a:p>
            <a:r>
              <a:rPr lang="es-SV" sz="1100" b="1" dirty="0">
                <a:latin typeface="Calibri" panose="020F0502020204030204" pitchFamily="34" charset="0"/>
              </a:rPr>
              <a:t>Perdona a tu pueblo, Señor y volveremos a Ti.</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Bb          C             Am     Dm      Bb      Gm       A7</a:t>
            </a:r>
          </a:p>
          <a:p>
            <a:pPr marL="228600" indent="-228600">
              <a:buAutoNum type="arabicPeriod"/>
            </a:pPr>
            <a:r>
              <a:rPr lang="es-SV" sz="1100" dirty="0">
                <a:latin typeface="Calibri" panose="020F0502020204030204" pitchFamily="34" charset="0"/>
              </a:rPr>
              <a:t>Arrepentidos, Señor,  /     caminamos  hacia Ti.</a:t>
            </a:r>
            <a:br>
              <a:rPr lang="es-SV" sz="1100" dirty="0">
                <a:latin typeface="Calibri" panose="020F0502020204030204" pitchFamily="34" charset="0"/>
              </a:rPr>
            </a:br>
            <a:endParaRPr lang="es-SV" sz="1100" dirty="0">
              <a:latin typeface="Calibri" panose="020F0502020204030204" pitchFamily="34" charset="0"/>
            </a:endParaRPr>
          </a:p>
          <a:p>
            <a:r>
              <a:rPr lang="es-SV" sz="1100" dirty="0">
                <a:latin typeface="Calibri" panose="020F0502020204030204" pitchFamily="34" charset="0"/>
              </a:rPr>
              <a:t>2. Ten piedad, Jesús, / porque somos pecadores.</a:t>
            </a:r>
            <a:br>
              <a:rPr lang="es-SV" sz="1100" dirty="0">
                <a:latin typeface="Calibri" panose="020F0502020204030204" pitchFamily="34" charset="0"/>
              </a:rPr>
            </a:br>
            <a:r>
              <a:rPr lang="es-SV" sz="1100" dirty="0">
                <a:latin typeface="Calibri" panose="020F0502020204030204" pitchFamily="34" charset="0"/>
              </a:rPr>
              <a:t>3. Desde lo hondo, Señor, / hoy clamamos hacia Ti.</a:t>
            </a:r>
            <a:br>
              <a:rPr lang="es-SV" sz="1100" dirty="0">
                <a:latin typeface="Calibri" panose="020F0502020204030204" pitchFamily="34" charset="0"/>
              </a:rPr>
            </a:br>
            <a:r>
              <a:rPr lang="es-SV" sz="1100" dirty="0">
                <a:latin typeface="Calibri" panose="020F0502020204030204" pitchFamily="34" charset="0"/>
              </a:rPr>
              <a:t>4. Con las oraciones, Señor, / buscamos tu rostro.</a:t>
            </a:r>
            <a:br>
              <a:rPr lang="es-SV" sz="1100" dirty="0">
                <a:latin typeface="Calibri" panose="020F0502020204030204" pitchFamily="34" charset="0"/>
              </a:rPr>
            </a:br>
            <a:r>
              <a:rPr lang="es-SV" sz="1100" dirty="0">
                <a:latin typeface="Calibri" panose="020F0502020204030204" pitchFamily="34" charset="0"/>
              </a:rPr>
              <a:t>5. Con el ayuno, Señor, / se alimenta el espíritu.</a:t>
            </a:r>
            <a:br>
              <a:rPr lang="es-SV" sz="1100" dirty="0">
                <a:latin typeface="Calibri" panose="020F0502020204030204" pitchFamily="34" charset="0"/>
              </a:rPr>
            </a:br>
            <a:r>
              <a:rPr lang="es-SV" sz="1100" dirty="0">
                <a:latin typeface="Calibri" panose="020F0502020204030204" pitchFamily="34" charset="0"/>
              </a:rPr>
              <a:t>6. Los cuarenta días / ayunemos por la fe.</a:t>
            </a:r>
            <a:br>
              <a:rPr lang="es-SV" sz="1100" dirty="0">
                <a:latin typeface="Calibri" panose="020F0502020204030204" pitchFamily="34" charset="0"/>
              </a:rPr>
            </a:br>
            <a:r>
              <a:rPr lang="es-SV" sz="1100" dirty="0">
                <a:latin typeface="Calibri" panose="020F0502020204030204" pitchFamily="34" charset="0"/>
              </a:rPr>
              <a:t>7. Arrojemos todo el mal, / la envidia y el odio.</a:t>
            </a:r>
            <a:endParaRPr lang="es-SV" sz="1100" b="1"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4973268" y="498147"/>
            <a:ext cx="4281896" cy="3308598"/>
          </a:xfrm>
          <a:prstGeom prst="rect">
            <a:avLst/>
          </a:prstGeom>
          <a:noFill/>
        </p:spPr>
        <p:txBody>
          <a:bodyPr wrap="square" rtlCol="0">
            <a:spAutoFit/>
          </a:bodyPr>
          <a:lstStyle/>
          <a:p>
            <a:r>
              <a:rPr lang="en-US" sz="1100" b="1" dirty="0">
                <a:solidFill>
                  <a:srgbClr val="0070C0"/>
                </a:solidFill>
                <a:latin typeface="Calibri" panose="020F0502020204030204" pitchFamily="34" charset="0"/>
              </a:rPr>
              <a:t>Em    	                 Am    B           Em   D                B   Em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Pueblo mío, ¿qué te he hecho? ¿Por que me has crucificado? </a:t>
            </a:r>
            <a:r>
              <a:rPr lang="es-SV" sz="1100" dirty="0">
                <a:latin typeface="Calibri" panose="020F0502020204030204" pitchFamily="34" charset="0"/>
              </a:rPr>
              <a:t>(2 veces) </a:t>
            </a:r>
          </a:p>
          <a:p>
            <a:r>
              <a:rPr lang="es-SV" sz="1100" dirty="0">
                <a:latin typeface="Calibri" panose="020F0502020204030204" pitchFamily="34" charset="0"/>
              </a:rPr>
              <a:t> </a:t>
            </a:r>
          </a:p>
          <a:p>
            <a:r>
              <a:rPr lang="es-SV" sz="1100" b="1" dirty="0">
                <a:solidFill>
                  <a:srgbClr val="0070C0"/>
                </a:solidFill>
                <a:latin typeface="Calibri" panose="020F0502020204030204" pitchFamily="34" charset="0"/>
              </a:rPr>
              <a:t>Em           D          Em                  C                   Em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Lo dicen las escrituras, los profetas lo anunciaron: </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                    D                Em       C              D             Em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El pueblo está ante la Cruz mirando al que traspasaron. </a:t>
            </a:r>
          </a:p>
          <a:p>
            <a:r>
              <a:rPr lang="es-SV" sz="1100" b="1" dirty="0">
                <a:latin typeface="Calibri" panose="020F0502020204030204" pitchFamily="34" charset="0"/>
              </a:rPr>
              <a:t> </a:t>
            </a:r>
            <a:endParaRPr lang="es-SV" sz="1100" dirty="0">
              <a:latin typeface="Calibri" panose="020F0502020204030204" pitchFamily="34" charset="0"/>
            </a:endParaRPr>
          </a:p>
          <a:p>
            <a:r>
              <a:rPr lang="es-SV" sz="1100" dirty="0">
                <a:latin typeface="Calibri" panose="020F0502020204030204" pitchFamily="34" charset="0"/>
              </a:rPr>
              <a:t>Mira los pies peregrinos para esperarte clavados </a:t>
            </a:r>
          </a:p>
          <a:p>
            <a:r>
              <a:rPr lang="es-SV" sz="1100" dirty="0">
                <a:latin typeface="Calibri" panose="020F0502020204030204" pitchFamily="34" charset="0"/>
              </a:rPr>
              <a:t>Mira el perdón y la gracia que Cristo está derramando. </a:t>
            </a:r>
          </a:p>
          <a:p>
            <a:r>
              <a:rPr lang="es-SV" sz="1100" b="1" dirty="0">
                <a:latin typeface="Calibri" panose="020F0502020204030204" pitchFamily="34" charset="0"/>
              </a:rPr>
              <a:t> </a:t>
            </a:r>
            <a:endParaRPr lang="es-SV" sz="1100" dirty="0">
              <a:latin typeface="Calibri" panose="020F0502020204030204" pitchFamily="34" charset="0"/>
            </a:endParaRPr>
          </a:p>
          <a:p>
            <a:r>
              <a:rPr lang="es-SV" sz="1100" dirty="0">
                <a:latin typeface="Calibri" panose="020F0502020204030204" pitchFamily="34" charset="0"/>
              </a:rPr>
              <a:t>Con la corona de espinas, los hombres lo han coronado </a:t>
            </a:r>
          </a:p>
          <a:p>
            <a:r>
              <a:rPr lang="es-SV" sz="1100" dirty="0">
                <a:latin typeface="Calibri" panose="020F0502020204030204" pitchFamily="34" charset="0"/>
              </a:rPr>
              <a:t>Al que encendió las estrellas los ojos se le han cerrado </a:t>
            </a:r>
          </a:p>
          <a:p>
            <a:r>
              <a:rPr lang="es-SV" sz="1100" b="1" dirty="0">
                <a:latin typeface="Calibri" panose="020F0502020204030204" pitchFamily="34" charset="0"/>
              </a:rPr>
              <a:t> </a:t>
            </a:r>
            <a:endParaRPr lang="es-SV" sz="1100" dirty="0">
              <a:latin typeface="Calibri" panose="020F0502020204030204" pitchFamily="34" charset="0"/>
            </a:endParaRPr>
          </a:p>
          <a:p>
            <a:r>
              <a:rPr lang="es-SV" sz="1100" dirty="0">
                <a:latin typeface="Calibri" panose="020F0502020204030204" pitchFamily="34" charset="0"/>
              </a:rPr>
              <a:t>Mira las manos divinas, taladradas por los clavos </a:t>
            </a:r>
          </a:p>
          <a:p>
            <a:r>
              <a:rPr lang="es-SV" sz="1100" dirty="0">
                <a:latin typeface="Calibri" panose="020F0502020204030204" pitchFamily="34" charset="0"/>
              </a:rPr>
              <a:t>Ellas hicieron el mundo y lo siguen abra-a-</a:t>
            </a:r>
            <a:r>
              <a:rPr lang="es-SV" sz="1100" dirty="0" err="1">
                <a:latin typeface="Calibri" panose="020F0502020204030204" pitchFamily="34" charset="0"/>
              </a:rPr>
              <a:t>zando</a:t>
            </a:r>
            <a:r>
              <a:rPr lang="es-SV" sz="1100" dirty="0">
                <a:latin typeface="Calibri" panose="020F0502020204030204" pitchFamily="34" charset="0"/>
              </a:rPr>
              <a:t> </a:t>
            </a:r>
          </a:p>
          <a:p>
            <a:r>
              <a:rPr lang="es-SV" sz="1100" dirty="0">
                <a:latin typeface="Calibri" panose="020F0502020204030204" pitchFamily="34" charset="0"/>
              </a:rPr>
              <a:t> </a:t>
            </a:r>
          </a:p>
          <a:p>
            <a:r>
              <a:rPr lang="es-SV" sz="1100" dirty="0">
                <a:latin typeface="Calibri" panose="020F0502020204030204" pitchFamily="34" charset="0"/>
              </a:rPr>
              <a:t>El corazón tiene abierto, por la herida del costado</a:t>
            </a:r>
          </a:p>
          <a:p>
            <a:r>
              <a:rPr lang="es-SV" sz="1100" dirty="0">
                <a:latin typeface="Calibri" panose="020F0502020204030204" pitchFamily="34" charset="0"/>
              </a:rPr>
              <a:t>Es la ternura del Padre la que se está revelando.</a:t>
            </a:r>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78832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4" name="Paralelogramo 13"/>
          <p:cNvSpPr/>
          <p:nvPr/>
        </p:nvSpPr>
        <p:spPr>
          <a:xfrm>
            <a:off x="50628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0947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MIRARÁN AL QUE TRASPASARON</a:t>
            </a:r>
            <a:endParaRPr lang="es-SV" sz="900" dirty="0">
              <a:latin typeface="HP Simplified" panose="020B0604020204020204" pitchFamily="34" charset="0"/>
            </a:endParaRPr>
          </a:p>
        </p:txBody>
      </p:sp>
      <p:sp>
        <p:nvSpPr>
          <p:cNvPr id="16" name="Conector 15"/>
          <p:cNvSpPr/>
          <p:nvPr/>
        </p:nvSpPr>
        <p:spPr>
          <a:xfrm>
            <a:off x="50824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9909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Lourdes Montgomery</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CON ESTAS CENIZAS, SEÑOR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3874" y="194178"/>
            <a:ext cx="340452" cy="317106"/>
          </a:xfrm>
          <a:prstGeom prst="flowChartConnector">
            <a:avLst/>
          </a:prstGeom>
        </p:spPr>
      </p:pic>
      <p:cxnSp>
        <p:nvCxnSpPr>
          <p:cNvPr id="3" name="Conector recto 2"/>
          <p:cNvCxnSpPr/>
          <p:nvPr/>
        </p:nvCxnSpPr>
        <p:spPr>
          <a:xfrm>
            <a:off x="462607" y="733425"/>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62607" y="1571625"/>
            <a:ext cx="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rot="16200000">
            <a:off x="-47170" y="837631"/>
            <a:ext cx="822046" cy="276999"/>
          </a:xfrm>
          <a:prstGeom prst="rect">
            <a:avLst/>
          </a:prstGeom>
          <a:noFill/>
        </p:spPr>
        <p:txBody>
          <a:bodyPr wrap="square" rtlCol="0">
            <a:spAutoFit/>
          </a:bodyPr>
          <a:lstStyle/>
          <a:p>
            <a:pPr algn="ctr"/>
            <a:r>
              <a:rPr lang="es-SV" sz="600" dirty="0"/>
              <a:t>MIÉRCOLES </a:t>
            </a:r>
          </a:p>
          <a:p>
            <a:pPr algn="ctr"/>
            <a:r>
              <a:rPr lang="es-SV" sz="600" dirty="0"/>
              <a:t>DE CENIZA</a:t>
            </a:r>
          </a:p>
        </p:txBody>
      </p:sp>
      <p:sp>
        <p:nvSpPr>
          <p:cNvPr id="26" name="CuadroTexto 25"/>
          <p:cNvSpPr txBox="1"/>
          <p:nvPr/>
        </p:nvSpPr>
        <p:spPr>
          <a:xfrm rot="16200000">
            <a:off x="-42090" y="1631467"/>
            <a:ext cx="822046" cy="276999"/>
          </a:xfrm>
          <a:prstGeom prst="rect">
            <a:avLst/>
          </a:prstGeom>
          <a:noFill/>
        </p:spPr>
        <p:txBody>
          <a:bodyPr wrap="square" rtlCol="0">
            <a:spAutoFit/>
          </a:bodyPr>
          <a:lstStyle/>
          <a:p>
            <a:pPr algn="ctr"/>
            <a:r>
              <a:rPr lang="es-SV" sz="600" dirty="0"/>
              <a:t>PARA</a:t>
            </a:r>
          </a:p>
          <a:p>
            <a:pPr algn="ctr"/>
            <a:r>
              <a:rPr lang="es-SV" sz="600" dirty="0"/>
              <a:t>CUARESMA</a:t>
            </a:r>
          </a:p>
        </p:txBody>
      </p:sp>
    </p:spTree>
    <p:extLst>
      <p:ext uri="{BB962C8B-B14F-4D97-AF65-F5344CB8AC3E}">
        <p14:creationId xmlns:p14="http://schemas.microsoft.com/office/powerpoint/2010/main" val="3898595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180283" cy="2462213"/>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Em                                                           D           G     E7</a:t>
            </a:r>
          </a:p>
          <a:p>
            <a:r>
              <a:rPr lang="es-ES" sz="1100" b="1" dirty="0">
                <a:latin typeface="Calibri" panose="020F0502020204030204" pitchFamily="34" charset="0"/>
                <a:cs typeface="Segoe UI" panose="020B0502040204020203" pitchFamily="34" charset="0"/>
              </a:rPr>
              <a:t>Pequé, pequé, Dios mío. Piedad, Señor piedad.</a:t>
            </a:r>
          </a:p>
          <a:p>
            <a:r>
              <a:rPr lang="es-ES" sz="1100" b="1" dirty="0">
                <a:solidFill>
                  <a:srgbClr val="0070C0"/>
                </a:solidFill>
                <a:latin typeface="Calibri" panose="020F0502020204030204" pitchFamily="34" charset="0"/>
                <a:cs typeface="Segoe UI" panose="020B0502040204020203" pitchFamily="34" charset="0"/>
              </a:rPr>
              <a:t>    Am                          B              B7                    Em</a:t>
            </a:r>
          </a:p>
          <a:p>
            <a:r>
              <a:rPr lang="es-ES" sz="1100" b="1" dirty="0">
                <a:latin typeface="Calibri" panose="020F0502020204030204" pitchFamily="34" charset="0"/>
                <a:cs typeface="Segoe UI" panose="020B0502040204020203" pitchFamily="34" charset="0"/>
              </a:rPr>
              <a:t>Si grandes son mis culpas, mayor es tu bondad.</a:t>
            </a:r>
          </a:p>
          <a:p>
            <a:endParaRPr lang="es-ES" sz="1100" b="1" dirty="0">
              <a:latin typeface="Calibri" panose="020F0502020204030204" pitchFamily="34" charset="0"/>
              <a:cs typeface="Segoe UI" panose="020B0502040204020203" pitchFamily="34" charset="0"/>
            </a:endParaRPr>
          </a:p>
          <a:p>
            <a:endParaRPr lang="es-ES" sz="1100" b="1" dirty="0">
              <a:solidFill>
                <a:srgbClr val="7030A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tu sangre preciosa, piedad, Señor piedad.</a:t>
            </a:r>
          </a:p>
          <a:p>
            <a:r>
              <a:rPr lang="es-ES" sz="1100" dirty="0">
                <a:latin typeface="Calibri" panose="020F0502020204030204" pitchFamily="34" charset="0"/>
                <a:cs typeface="Segoe UI" panose="020B0502040204020203" pitchFamily="34" charset="0"/>
              </a:rPr>
              <a:t>/Por tu sed ardorosa, piedad Señor piedad/.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tu aflicción del huerto, piedad, Señor piedad.</a:t>
            </a:r>
          </a:p>
          <a:p>
            <a:r>
              <a:rPr lang="es-ES" sz="1100" dirty="0">
                <a:latin typeface="Calibri" panose="020F0502020204030204" pitchFamily="34" charset="0"/>
                <a:cs typeface="Segoe UI" panose="020B0502040204020203" pitchFamily="34" charset="0"/>
              </a:rPr>
              <a:t>/Por tu costado abierto, piedad, Señor piedad/.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tu larga agonía, piedad, Señor, piedad.</a:t>
            </a:r>
          </a:p>
          <a:p>
            <a:r>
              <a:rPr lang="es-ES" sz="1100" dirty="0">
                <a:latin typeface="Calibri" panose="020F0502020204030204" pitchFamily="34" charset="0"/>
                <a:cs typeface="Segoe UI" panose="020B0502040204020203" pitchFamily="34" charset="0"/>
              </a:rPr>
              <a:t>/Por ruegos de María, piedad, Señor, piedad/.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4281896" cy="381642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Am               C           Am</a:t>
            </a:r>
          </a:p>
          <a:p>
            <a:r>
              <a:rPr lang="es-SV" sz="1100" dirty="0">
                <a:latin typeface="Calibri" panose="020F0502020204030204" pitchFamily="34" charset="0"/>
              </a:rPr>
              <a:t>Yo no soy nada y del polvo nací,</a:t>
            </a:r>
          </a:p>
          <a:p>
            <a:r>
              <a:rPr lang="es-SV" sz="1100" b="1" dirty="0">
                <a:solidFill>
                  <a:srgbClr val="0070C0"/>
                </a:solidFill>
                <a:latin typeface="Calibri" panose="020F0502020204030204" pitchFamily="34" charset="0"/>
              </a:rPr>
              <a:t>Em              A7              Dm            G7</a:t>
            </a:r>
          </a:p>
          <a:p>
            <a:r>
              <a:rPr lang="es-SV" sz="1100" dirty="0">
                <a:latin typeface="Calibri" panose="020F0502020204030204" pitchFamily="34" charset="0"/>
              </a:rPr>
              <a:t>Pero Tú me amas y moriste por mí.</a:t>
            </a:r>
          </a:p>
          <a:p>
            <a:r>
              <a:rPr lang="es-SV" sz="1100" b="1" dirty="0">
                <a:solidFill>
                  <a:srgbClr val="0070C0"/>
                </a:solidFill>
                <a:latin typeface="Calibri" panose="020F0502020204030204" pitchFamily="34" charset="0"/>
              </a:rPr>
              <a:t>C             Am           C                 Am</a:t>
            </a:r>
          </a:p>
          <a:p>
            <a:r>
              <a:rPr lang="es-SV" sz="1100" dirty="0">
                <a:latin typeface="Calibri" panose="020F0502020204030204" pitchFamily="34" charset="0"/>
              </a:rPr>
              <a:t>Ante la cruz sólo puedo exclamar:</a:t>
            </a:r>
          </a:p>
          <a:p>
            <a:r>
              <a:rPr lang="es-SV" sz="1100" b="1" dirty="0">
                <a:solidFill>
                  <a:srgbClr val="0070C0"/>
                </a:solidFill>
                <a:latin typeface="Calibri" panose="020F0502020204030204" pitchFamily="34" charset="0"/>
              </a:rPr>
              <a:t>          Em             A7            Dm             G    </a:t>
            </a:r>
          </a:p>
          <a:p>
            <a:r>
              <a:rPr lang="es-SV" sz="1100" dirty="0">
                <a:latin typeface="Calibri" panose="020F0502020204030204" pitchFamily="34" charset="0"/>
              </a:rPr>
              <a:t>Tuyo soy  (tuyo soy), tuyo soy (tuyo soy).</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Am</a:t>
            </a:r>
          </a:p>
          <a:p>
            <a:r>
              <a:rPr lang="es-SV" sz="1100" b="1" dirty="0">
                <a:latin typeface="Calibri" panose="020F0502020204030204" pitchFamily="34" charset="0"/>
              </a:rPr>
              <a:t>Toma mis manos, te pido.</a:t>
            </a:r>
          </a:p>
          <a:p>
            <a:r>
              <a:rPr lang="es-SV" sz="1100" b="1" dirty="0">
                <a:solidFill>
                  <a:srgbClr val="0070C0"/>
                </a:solidFill>
                <a:latin typeface="Calibri" panose="020F0502020204030204" pitchFamily="34" charset="0"/>
              </a:rPr>
              <a:t>                  Dm          G7</a:t>
            </a:r>
          </a:p>
          <a:p>
            <a:r>
              <a:rPr lang="es-SV" sz="1100" b="1" dirty="0">
                <a:latin typeface="Calibri" panose="020F0502020204030204" pitchFamily="34" charset="0"/>
              </a:rPr>
              <a:t>Toma mis labios, te amo.</a:t>
            </a:r>
          </a:p>
          <a:p>
            <a:r>
              <a:rPr lang="es-SV" sz="1100" b="1" dirty="0">
                <a:solidFill>
                  <a:srgbClr val="0070C0"/>
                </a:solidFill>
                <a:latin typeface="Calibri" panose="020F0502020204030204" pitchFamily="34" charset="0"/>
              </a:rPr>
              <a:t>                 C              Am                 Dm             G7 </a:t>
            </a:r>
          </a:p>
          <a:p>
            <a:r>
              <a:rPr lang="es-SV" sz="1100" b="1" dirty="0">
                <a:latin typeface="Calibri" panose="020F0502020204030204" pitchFamily="34" charset="0"/>
              </a:rPr>
              <a:t>Toma mi vida, ¡Oh Padre! Tuyo soy. (Tuyo soy) </a:t>
            </a:r>
            <a:r>
              <a:rPr lang="es-SV" sz="1100" dirty="0">
                <a:latin typeface="Calibri" panose="020F0502020204030204" pitchFamily="34" charset="0"/>
              </a:rPr>
              <a:t>(2 veces)</a:t>
            </a:r>
          </a:p>
          <a:p>
            <a:r>
              <a:rPr lang="es-SV" sz="1100" b="1" dirty="0">
                <a:solidFill>
                  <a:srgbClr val="0070C0"/>
                </a:solidFill>
                <a:latin typeface="Calibri" panose="020F0502020204030204" pitchFamily="34" charset="0"/>
              </a:rPr>
              <a:t>            C</a:t>
            </a:r>
          </a:p>
          <a:p>
            <a:r>
              <a:rPr lang="es-SV" sz="1100" b="1" dirty="0">
                <a:latin typeface="Calibri" panose="020F0502020204030204" pitchFamily="34" charset="0"/>
              </a:rPr>
              <a:t>Tuyo soy.</a:t>
            </a:r>
          </a:p>
          <a:p>
            <a:endParaRPr lang="es-SV" sz="1100" b="1" dirty="0">
              <a:latin typeface="Calibri" panose="020F0502020204030204" pitchFamily="34" charset="0"/>
            </a:endParaRPr>
          </a:p>
          <a:p>
            <a:r>
              <a:rPr lang="es-SV" sz="1100" dirty="0">
                <a:latin typeface="Calibri" panose="020F0502020204030204" pitchFamily="34" charset="0"/>
              </a:rPr>
              <a:t>Cuando de rodillas te miro, Jesús.</a:t>
            </a:r>
          </a:p>
          <a:p>
            <a:r>
              <a:rPr lang="es-SV" sz="1100" dirty="0">
                <a:latin typeface="Calibri" panose="020F0502020204030204" pitchFamily="34" charset="0"/>
              </a:rPr>
              <a:t>Veo tu grandeza y mi pequeñez.</a:t>
            </a:r>
          </a:p>
          <a:p>
            <a:r>
              <a:rPr lang="es-SV" sz="1100" dirty="0">
                <a:latin typeface="Calibri" panose="020F0502020204030204" pitchFamily="34" charset="0"/>
              </a:rPr>
              <a:t>¿Qué puedo darte yo? Sólo mi ser.</a:t>
            </a:r>
          </a:p>
          <a:p>
            <a:r>
              <a:rPr lang="es-SV" sz="1100" dirty="0">
                <a:latin typeface="Calibri" panose="020F0502020204030204" pitchFamily="34" charset="0"/>
              </a:rPr>
              <a:t>Tuyo soy, tuyo soy, tuyo soy.</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TUYO SOY</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Kiko Argüello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PEQUÉ, PEQUÉ DIOS MÍO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7150790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399327" y="496469"/>
            <a:ext cx="4460372"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Gm  F           E   D#         D7</a:t>
            </a:r>
          </a:p>
          <a:p>
            <a:r>
              <a:rPr lang="es-SV" sz="1100" b="1" dirty="0">
                <a:latin typeface="Calibri" panose="020F0502020204030204" pitchFamily="34" charset="0"/>
              </a:rPr>
              <a:t>Perdona a tu pueblo, Señor.</a:t>
            </a:r>
          </a:p>
          <a:p>
            <a:r>
              <a:rPr lang="es-SV" sz="1100" b="1" dirty="0">
                <a:solidFill>
                  <a:srgbClr val="0070C0"/>
                </a:solidFill>
                <a:latin typeface="Calibri" panose="020F0502020204030204" pitchFamily="34" charset="0"/>
              </a:rPr>
              <a:t>                         Gm               D7              Gm</a:t>
            </a:r>
          </a:p>
          <a:p>
            <a:r>
              <a:rPr lang="es-SV" sz="1100" b="1" dirty="0">
                <a:latin typeface="Calibri" panose="020F0502020204030204" pitchFamily="34" charset="0"/>
              </a:rPr>
              <a:t>Perdona a tu pueblo, perdónale, Señor.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Gm     F      E        D#   D       Gm</a:t>
            </a:r>
          </a:p>
          <a:p>
            <a:r>
              <a:rPr lang="es-SV" sz="1100" dirty="0">
                <a:latin typeface="Calibri" panose="020F0502020204030204" pitchFamily="34" charset="0"/>
              </a:rPr>
              <a:t>No estés eternamente enojado.</a:t>
            </a:r>
          </a:p>
          <a:p>
            <a:r>
              <a:rPr lang="es-SV" sz="1100" b="1" dirty="0">
                <a:solidFill>
                  <a:srgbClr val="0070C0"/>
                </a:solidFill>
                <a:latin typeface="Calibri" panose="020F0502020204030204" pitchFamily="34" charset="0"/>
              </a:rPr>
              <a:t>                               D             Gm</a:t>
            </a:r>
          </a:p>
          <a:p>
            <a:r>
              <a:rPr lang="es-SV" sz="1100" dirty="0">
                <a:latin typeface="Calibri" panose="020F0502020204030204" pitchFamily="34" charset="0"/>
              </a:rPr>
              <a:t>No estés eternamente enojado.</a:t>
            </a:r>
          </a:p>
          <a:p>
            <a:r>
              <a:rPr lang="es-SV" sz="1100" b="1" dirty="0">
                <a:solidFill>
                  <a:srgbClr val="0070C0"/>
                </a:solidFill>
                <a:latin typeface="Calibri" panose="020F0502020204030204" pitchFamily="34" charset="0"/>
              </a:rPr>
              <a:t>        D               Gm</a:t>
            </a:r>
          </a:p>
          <a:p>
            <a:r>
              <a:rPr lang="es-SV" sz="1100" dirty="0">
                <a:latin typeface="Calibri" panose="020F0502020204030204" pitchFamily="34" charset="0"/>
              </a:rPr>
              <a:t>Perdónales Señor.</a:t>
            </a:r>
          </a:p>
          <a:p>
            <a:endParaRPr lang="es-SV" sz="1100" dirty="0">
              <a:latin typeface="Calibri" panose="020F0502020204030204" pitchFamily="34" charset="0"/>
            </a:endParaRPr>
          </a:p>
          <a:p>
            <a:r>
              <a:rPr lang="es-SV" sz="1100" dirty="0">
                <a:latin typeface="Calibri" panose="020F0502020204030204" pitchFamily="34" charset="0"/>
              </a:rPr>
              <a:t>2. Por tus profundas llagas crueles -  por tus afrentas y por tus hieles…</a:t>
            </a:r>
          </a:p>
          <a:p>
            <a:r>
              <a:rPr lang="es-SV" sz="1100" dirty="0">
                <a:latin typeface="Calibri" panose="020F0502020204030204" pitchFamily="34" charset="0"/>
              </a:rPr>
              <a:t>3. Por los tres clavos que te sangraron – y las espinas que te punzaron…</a:t>
            </a:r>
          </a:p>
          <a:p>
            <a:r>
              <a:rPr lang="es-SV" sz="1100" dirty="0">
                <a:latin typeface="Calibri" panose="020F0502020204030204" pitchFamily="34" charset="0"/>
              </a:rPr>
              <a:t>4. Por las heridas de pies y manos – por los azotes tan inhumanos…</a:t>
            </a:r>
          </a:p>
          <a:p>
            <a:r>
              <a:rPr lang="es-SV" sz="1100" dirty="0">
                <a:latin typeface="Calibri" panose="020F0502020204030204" pitchFamily="34" charset="0"/>
              </a:rPr>
              <a:t>5. Por los dolores que sufriría – junto a la cruz la virgen María…</a:t>
            </a:r>
          </a:p>
          <a:p>
            <a:r>
              <a:rPr lang="es-SV" sz="1100" dirty="0">
                <a:latin typeface="Calibri" panose="020F0502020204030204" pitchFamily="34" charset="0"/>
              </a:rPr>
              <a:t>6. Por los ultrajes de los sayones – ten compasión y no lo abandones…</a:t>
            </a:r>
          </a:p>
          <a:p>
            <a:r>
              <a:rPr lang="es-SV" sz="1100" dirty="0">
                <a:latin typeface="Calibri" panose="020F0502020204030204" pitchFamily="34" charset="0"/>
              </a:rPr>
              <a:t>7. Por la abertura de tu costado – no estés eternamente enojado…</a:t>
            </a:r>
          </a:p>
          <a:p>
            <a:r>
              <a:rPr lang="es-SV" sz="1100" dirty="0">
                <a:latin typeface="Calibri" panose="020F0502020204030204" pitchFamily="34" charset="0"/>
              </a:rPr>
              <a:t>8. Tú que no quieres el extravío – sino la salvación del impío…</a:t>
            </a:r>
          </a:p>
          <a:p>
            <a:r>
              <a:rPr lang="es-SV" sz="1100" dirty="0">
                <a:latin typeface="Calibri" panose="020F0502020204030204" pitchFamily="34" charset="0"/>
              </a:rPr>
              <a:t>9. Por tu bondad y por tu ternura – no tomes cuenta de su locura…</a:t>
            </a:r>
          </a:p>
          <a:p>
            <a:r>
              <a:rPr lang="es-SV" sz="1100" dirty="0">
                <a:latin typeface="Calibri" panose="020F0502020204030204" pitchFamily="34" charset="0"/>
              </a:rPr>
              <a:t>10. Por tu pesar y abatimiento – quita del pueblo tu descontento…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854925" cy="432426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A                                           D</a:t>
            </a:r>
          </a:p>
          <a:p>
            <a:r>
              <a:rPr lang="es-SV" sz="1100" b="1" dirty="0">
                <a:latin typeface="Calibri" panose="020F0502020204030204" pitchFamily="34" charset="0"/>
              </a:rPr>
              <a:t>Dulce Jesús, dueño mío, a quien yo tanto ofendí.</a:t>
            </a:r>
          </a:p>
          <a:p>
            <a:r>
              <a:rPr lang="es-SV" sz="1100" b="1" dirty="0">
                <a:solidFill>
                  <a:srgbClr val="0070C0"/>
                </a:solidFill>
                <a:latin typeface="Calibri" panose="020F0502020204030204" pitchFamily="34" charset="0"/>
              </a:rPr>
              <a:t>                                A          G                       A          D</a:t>
            </a:r>
          </a:p>
          <a:p>
            <a:r>
              <a:rPr lang="es-SV" sz="1100" b="1" dirty="0">
                <a:latin typeface="Calibri" panose="020F0502020204030204" pitchFamily="34" charset="0"/>
              </a:rPr>
              <a:t>Ten Señor misericordia, ten Señor piedad de mí.</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He causado tu dolor, con tanto que te ofendí,</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Mas yo imploro tu favor; ten Señor, piedad de mí.</a:t>
            </a:r>
          </a:p>
          <a:p>
            <a:endParaRPr lang="es-SV" sz="1100" dirty="0">
              <a:latin typeface="Calibri" panose="020F0502020204030204" pitchFamily="34" charset="0"/>
            </a:endParaRPr>
          </a:p>
          <a:p>
            <a:r>
              <a:rPr lang="es-SV" sz="1100" dirty="0">
                <a:latin typeface="Calibri" panose="020F0502020204030204" pitchFamily="34" charset="0"/>
              </a:rPr>
              <a:t>El vestido blanco y puro, que en el bautismo recibí.</a:t>
            </a:r>
          </a:p>
          <a:p>
            <a:r>
              <a:rPr lang="es-SV" sz="1100" dirty="0">
                <a:latin typeface="Calibri" panose="020F0502020204030204" pitchFamily="34" charset="0"/>
              </a:rPr>
              <a:t>Perdí yo en el fango impuro; ten Señor, piedad de mí.</a:t>
            </a:r>
          </a:p>
          <a:p>
            <a:endParaRPr lang="es-SV" sz="1100" dirty="0">
              <a:latin typeface="Calibri" panose="020F0502020204030204" pitchFamily="34" charset="0"/>
            </a:endParaRPr>
          </a:p>
          <a:p>
            <a:r>
              <a:rPr lang="es-SV" sz="1100" dirty="0">
                <a:latin typeface="Calibri" panose="020F0502020204030204" pitchFamily="34" charset="0"/>
              </a:rPr>
              <a:t>¡Oh! Dios de suma bondad, cuán tarde te conocí.</a:t>
            </a:r>
          </a:p>
          <a:p>
            <a:r>
              <a:rPr lang="es-SV" sz="1100" dirty="0">
                <a:latin typeface="Calibri" panose="020F0502020204030204" pitchFamily="34" charset="0"/>
              </a:rPr>
              <a:t>No mires mi iniquidad; ten Señor, piedad de mí.</a:t>
            </a:r>
          </a:p>
          <a:p>
            <a:endParaRPr lang="es-SV" sz="1100" dirty="0">
              <a:latin typeface="Calibri" panose="020F0502020204030204" pitchFamily="34" charset="0"/>
            </a:endParaRPr>
          </a:p>
          <a:p>
            <a:r>
              <a:rPr lang="es-SV" sz="1100" dirty="0">
                <a:latin typeface="Calibri" panose="020F0502020204030204" pitchFamily="34" charset="0"/>
              </a:rPr>
              <a:t>Ya no quiero más tardar, sólo me confío en Ti,</a:t>
            </a:r>
          </a:p>
          <a:p>
            <a:r>
              <a:rPr lang="es-SV" sz="1100" dirty="0">
                <a:latin typeface="Calibri" panose="020F0502020204030204" pitchFamily="34" charset="0"/>
              </a:rPr>
              <a:t>Pues me quieres perdonar; ten Señor, piedad de mí.</a:t>
            </a:r>
          </a:p>
          <a:p>
            <a:endParaRPr lang="es-SV" sz="1100" dirty="0">
              <a:latin typeface="Calibri" panose="020F0502020204030204" pitchFamily="34" charset="0"/>
            </a:endParaRPr>
          </a:p>
          <a:p>
            <a:r>
              <a:rPr lang="es-SV" sz="1100" dirty="0">
                <a:latin typeface="Calibri" panose="020F0502020204030204" pitchFamily="34" charset="0"/>
              </a:rPr>
              <a:t>Me esperaste con paciencia, hasta que volví a Ti,</a:t>
            </a:r>
          </a:p>
          <a:p>
            <a:r>
              <a:rPr lang="es-SV" sz="1100" dirty="0">
                <a:latin typeface="Calibri" panose="020F0502020204030204" pitchFamily="34" charset="0"/>
              </a:rPr>
              <a:t>Trátame pues, con clemencia; ten Señor, piedad de mí.</a:t>
            </a:r>
          </a:p>
          <a:p>
            <a:endParaRPr lang="es-SV" sz="1100" dirty="0">
              <a:latin typeface="Calibri" panose="020F0502020204030204" pitchFamily="34" charset="0"/>
            </a:endParaRPr>
          </a:p>
          <a:p>
            <a:r>
              <a:rPr lang="es-SV" sz="1100" dirty="0">
                <a:latin typeface="Calibri" panose="020F0502020204030204" pitchFamily="34" charset="0"/>
              </a:rPr>
              <a:t>Acepta mi contrición, y olvida lo que antes fui,</a:t>
            </a:r>
            <a:br>
              <a:rPr lang="es-SV" sz="1100" dirty="0">
                <a:latin typeface="Calibri" panose="020F0502020204030204" pitchFamily="34" charset="0"/>
              </a:rPr>
            </a:br>
            <a:r>
              <a:rPr lang="es-SV" sz="1100" dirty="0">
                <a:latin typeface="Calibri" panose="020F0502020204030204" pitchFamily="34" charset="0"/>
              </a:rPr>
              <a:t>No me niegues tu perdón; ten Señor, piedad de mí.</a:t>
            </a:r>
          </a:p>
          <a:p>
            <a:endParaRPr lang="es-SV" sz="1100" dirty="0">
              <a:latin typeface="Calibri" panose="020F0502020204030204" pitchFamily="34" charset="0"/>
            </a:endParaRPr>
          </a:p>
          <a:p>
            <a:r>
              <a:rPr lang="es-SV" sz="1100" dirty="0">
                <a:latin typeface="Calibri" panose="020F0502020204030204" pitchFamily="34" charset="0"/>
              </a:rPr>
              <a:t>Con mi vida de pecado, lejos de mi Dios viví.</a:t>
            </a:r>
          </a:p>
          <a:p>
            <a:r>
              <a:rPr lang="es-SV" sz="1100" dirty="0">
                <a:latin typeface="Calibri" panose="020F0502020204030204" pitchFamily="34" charset="0"/>
              </a:rPr>
              <a:t>A Ti vuelvo acongojado; ten Señor, piedad de mí.</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DULCE JESÚS DUEÑO MÍO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PERDONA TU PUEBLO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3698131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89480" y="496469"/>
            <a:ext cx="3999083" cy="610167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B7 Em       D           G</a:t>
            </a:r>
          </a:p>
          <a:p>
            <a:r>
              <a:rPr lang="es-SV" sz="1100" b="1" dirty="0">
                <a:latin typeface="Calibri" panose="020F0502020204030204" pitchFamily="34" charset="0"/>
              </a:rPr>
              <a:t>Perdón ¡Oh! Dios mío, Dios mío perdón.</a:t>
            </a:r>
          </a:p>
          <a:p>
            <a:r>
              <a:rPr lang="es-SV" sz="1100" b="1" dirty="0">
                <a:solidFill>
                  <a:srgbClr val="0070C0"/>
                </a:solidFill>
                <a:latin typeface="Calibri" panose="020F0502020204030204" pitchFamily="34" charset="0"/>
              </a:rPr>
              <a:t>      Em                D            B7            E</a:t>
            </a:r>
          </a:p>
          <a:p>
            <a:r>
              <a:rPr lang="es-SV" sz="1100" b="1" dirty="0">
                <a:latin typeface="Calibri" panose="020F0502020204030204" pitchFamily="34" charset="0"/>
              </a:rPr>
              <a:t>Perdón Señor mío, perdón y piedad.</a:t>
            </a:r>
          </a:p>
          <a:p>
            <a:endParaRPr lang="es-SV" sz="1050" b="1" dirty="0">
              <a:latin typeface="Calibri" panose="020F0502020204030204" pitchFamily="34" charset="0"/>
            </a:endParaRPr>
          </a:p>
          <a:p>
            <a:r>
              <a:rPr lang="es-SV" sz="1050" dirty="0">
                <a:latin typeface="Calibri" panose="020F0502020204030204" pitchFamily="34" charset="0"/>
              </a:rPr>
              <a:t>Pequé, ya mi alma - su culpa confiesa,</a:t>
            </a:r>
          </a:p>
          <a:p>
            <a:r>
              <a:rPr lang="es-SV" sz="1050" dirty="0">
                <a:latin typeface="Calibri" panose="020F0502020204030204" pitchFamily="34" charset="0"/>
              </a:rPr>
              <a:t>Mil veces me pesa - de tanta maldad.</a:t>
            </a:r>
          </a:p>
          <a:p>
            <a:endParaRPr lang="es-SV" sz="1050" dirty="0">
              <a:latin typeface="Calibri" panose="020F0502020204030204" pitchFamily="34" charset="0"/>
            </a:endParaRPr>
          </a:p>
          <a:p>
            <a:r>
              <a:rPr lang="es-SV" sz="1050" dirty="0">
                <a:latin typeface="Calibri" panose="020F0502020204030204" pitchFamily="34" charset="0"/>
              </a:rPr>
              <a:t>Mil veces me pesa - de haber mi pecado,</a:t>
            </a:r>
          </a:p>
          <a:p>
            <a:r>
              <a:rPr lang="es-SV" sz="1050" dirty="0">
                <a:latin typeface="Calibri" panose="020F0502020204030204" pitchFamily="34" charset="0"/>
              </a:rPr>
              <a:t>Tu pecho rasgado - ¡Oh! Suma bondad.</a:t>
            </a:r>
          </a:p>
          <a:p>
            <a:endParaRPr lang="es-SV" sz="1050" dirty="0">
              <a:latin typeface="Calibri" panose="020F0502020204030204" pitchFamily="34" charset="0"/>
            </a:endParaRPr>
          </a:p>
          <a:p>
            <a:r>
              <a:rPr lang="es-SV" sz="1050" dirty="0">
                <a:latin typeface="Calibri" panose="020F0502020204030204" pitchFamily="34" charset="0"/>
              </a:rPr>
              <a:t>Yo fui quien del duro - madero inclemente,</a:t>
            </a:r>
          </a:p>
          <a:p>
            <a:r>
              <a:rPr lang="es-SV" sz="1050" dirty="0">
                <a:latin typeface="Calibri" panose="020F0502020204030204" pitchFamily="34" charset="0"/>
              </a:rPr>
              <a:t>Te puso pendiente - con vil impiedad.</a:t>
            </a:r>
          </a:p>
          <a:p>
            <a:endParaRPr lang="es-SV" sz="1050" dirty="0">
              <a:latin typeface="Calibri" panose="020F0502020204030204" pitchFamily="34" charset="0"/>
            </a:endParaRPr>
          </a:p>
          <a:p>
            <a:r>
              <a:rPr lang="es-SV" sz="1050" dirty="0">
                <a:latin typeface="Calibri" panose="020F0502020204030204" pitchFamily="34" charset="0"/>
              </a:rPr>
              <a:t>Mi rostro cubierto - del llanto lo indica,</a:t>
            </a:r>
          </a:p>
          <a:p>
            <a:r>
              <a:rPr lang="es-SV" sz="1050" dirty="0">
                <a:latin typeface="Calibri" panose="020F0502020204030204" pitchFamily="34" charset="0"/>
              </a:rPr>
              <a:t>Mi lengua publica - tan triste verdad.</a:t>
            </a:r>
          </a:p>
          <a:p>
            <a:endParaRPr lang="es-SV" sz="1050" dirty="0">
              <a:latin typeface="Calibri" panose="020F0502020204030204" pitchFamily="34" charset="0"/>
            </a:endParaRPr>
          </a:p>
          <a:p>
            <a:r>
              <a:rPr lang="es-SV" sz="1050" dirty="0">
                <a:latin typeface="Calibri" panose="020F0502020204030204" pitchFamily="34" charset="0"/>
              </a:rPr>
              <a:t>Por mí en el tormento - tu sangre vertiste,</a:t>
            </a:r>
          </a:p>
          <a:p>
            <a:r>
              <a:rPr lang="es-SV" sz="1050" dirty="0">
                <a:latin typeface="Calibri" panose="020F0502020204030204" pitchFamily="34" charset="0"/>
              </a:rPr>
              <a:t>Y prendas me diste - de amor y humildad.</a:t>
            </a:r>
          </a:p>
          <a:p>
            <a:endParaRPr lang="es-SV" sz="1050" dirty="0">
              <a:latin typeface="Calibri" panose="020F0502020204030204" pitchFamily="34" charset="0"/>
            </a:endParaRPr>
          </a:p>
          <a:p>
            <a:r>
              <a:rPr lang="es-SV" sz="1050" dirty="0">
                <a:latin typeface="Calibri" panose="020F0502020204030204" pitchFamily="34" charset="0"/>
              </a:rPr>
              <a:t>Y yo en recompensa – pecado a pecado</a:t>
            </a:r>
          </a:p>
          <a:p>
            <a:r>
              <a:rPr lang="es-SV" sz="1050" dirty="0">
                <a:latin typeface="Calibri" panose="020F0502020204030204" pitchFamily="34" charset="0"/>
              </a:rPr>
              <a:t>La copa he llenado – de la iniquidad.</a:t>
            </a:r>
          </a:p>
          <a:p>
            <a:endParaRPr lang="es-SV" sz="1050" dirty="0">
              <a:latin typeface="Calibri" panose="020F0502020204030204" pitchFamily="34" charset="0"/>
            </a:endParaRPr>
          </a:p>
          <a:p>
            <a:r>
              <a:rPr lang="es-SV" sz="1050" dirty="0">
                <a:latin typeface="Calibri" panose="020F0502020204030204" pitchFamily="34" charset="0"/>
              </a:rPr>
              <a:t>Más ya arrepentido – te busco lloroso,</a:t>
            </a:r>
          </a:p>
          <a:p>
            <a:r>
              <a:rPr lang="es-SV" sz="1050" dirty="0">
                <a:latin typeface="Calibri" panose="020F0502020204030204" pitchFamily="34" charset="0"/>
              </a:rPr>
              <a:t>¡Oh! Padre amoroso - ¡Oh! Dios de bondad.</a:t>
            </a:r>
          </a:p>
          <a:p>
            <a:endParaRPr lang="es-SV" sz="1050" dirty="0">
              <a:latin typeface="Calibri" panose="020F0502020204030204" pitchFamily="34" charset="0"/>
            </a:endParaRPr>
          </a:p>
          <a:p>
            <a:r>
              <a:rPr lang="es-SV" sz="1050" dirty="0">
                <a:latin typeface="Calibri" panose="020F0502020204030204" pitchFamily="34" charset="0"/>
              </a:rPr>
              <a:t>No intente ya nunca – traición fementida,</a:t>
            </a:r>
          </a:p>
          <a:p>
            <a:r>
              <a:rPr lang="es-SV" sz="1050" dirty="0">
                <a:latin typeface="Calibri" panose="020F0502020204030204" pitchFamily="34" charset="0"/>
              </a:rPr>
              <a:t>¡Oh! Cielos, mi vida – primero quitad.</a:t>
            </a:r>
          </a:p>
          <a:p>
            <a:endParaRPr lang="es-SV" sz="1050" dirty="0">
              <a:latin typeface="Calibri" panose="020F0502020204030204" pitchFamily="34" charset="0"/>
            </a:endParaRPr>
          </a:p>
          <a:p>
            <a:r>
              <a:rPr lang="es-SV" sz="1050" dirty="0">
                <a:latin typeface="Calibri" panose="020F0502020204030204" pitchFamily="34" charset="0"/>
              </a:rPr>
              <a:t>Mi humilde plegaria – traspase las nubes,</a:t>
            </a:r>
          </a:p>
          <a:p>
            <a:r>
              <a:rPr lang="es-SV" sz="1050" dirty="0">
                <a:latin typeface="Calibri" panose="020F0502020204030204" pitchFamily="34" charset="0"/>
              </a:rPr>
              <a:t>Ardientes querubes – mis votos llevad.</a:t>
            </a:r>
          </a:p>
          <a:p>
            <a:endParaRPr lang="es-SV" sz="1050" dirty="0">
              <a:latin typeface="Calibri" panose="020F0502020204030204" pitchFamily="34" charset="0"/>
            </a:endParaRPr>
          </a:p>
          <a:p>
            <a:r>
              <a:rPr lang="es-SV" sz="1050" dirty="0">
                <a:latin typeface="Calibri" panose="020F0502020204030204" pitchFamily="34" charset="0"/>
              </a:rPr>
              <a:t>Tu amor Jesús mío – será ya mi anhelo,</a:t>
            </a:r>
          </a:p>
          <a:p>
            <a:r>
              <a:rPr lang="es-SV" sz="1050" dirty="0">
                <a:latin typeface="Calibri" panose="020F0502020204030204" pitchFamily="34" charset="0"/>
              </a:rPr>
              <a:t>Amantes del cielo, su amor ensalzad.</a:t>
            </a:r>
          </a:p>
          <a:p>
            <a:endParaRPr lang="es-SV" sz="1050" dirty="0">
              <a:latin typeface="Calibri" panose="020F0502020204030204" pitchFamily="34" charset="0"/>
            </a:endParaRPr>
          </a:p>
          <a:p>
            <a:r>
              <a:rPr lang="es-SV" sz="1050" dirty="0">
                <a:latin typeface="Calibri" panose="020F0502020204030204" pitchFamily="34" charset="0"/>
              </a:rPr>
              <a:t>Dios mío consuma – mi vida ese fuego,</a:t>
            </a:r>
          </a:p>
          <a:p>
            <a:r>
              <a:rPr lang="es-SV" sz="1050" dirty="0">
                <a:latin typeface="Calibri" panose="020F0502020204030204" pitchFamily="34" charset="0"/>
              </a:rPr>
              <a:t>Y admítame luego, la eterna ciudad.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854925" cy="483209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A                  E</a:t>
            </a:r>
          </a:p>
          <a:p>
            <a:r>
              <a:rPr lang="es-SV" sz="1100" b="1" dirty="0">
                <a:latin typeface="Calibri" panose="020F0502020204030204" pitchFamily="34" charset="0"/>
              </a:rPr>
              <a:t>Dios de clemencia, Dios de bondad</a:t>
            </a:r>
          </a:p>
          <a:p>
            <a:r>
              <a:rPr lang="es-SV" sz="1100" b="1" dirty="0">
                <a:solidFill>
                  <a:srgbClr val="0070C0"/>
                </a:solidFill>
                <a:latin typeface="Calibri" panose="020F0502020204030204" pitchFamily="34" charset="0"/>
              </a:rPr>
              <a:t>                              A                 B                        E</a:t>
            </a:r>
          </a:p>
          <a:p>
            <a:r>
              <a:rPr lang="es-SV" sz="1100" b="1" dirty="0">
                <a:latin typeface="Calibri" panose="020F0502020204030204" pitchFamily="34" charset="0"/>
              </a:rPr>
              <a:t>/Perdónanos benigno, piedad Señor, piedad/.</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E                                                          B</a:t>
            </a:r>
          </a:p>
          <a:p>
            <a:r>
              <a:rPr lang="es-SV" sz="1100" dirty="0">
                <a:latin typeface="Calibri" panose="020F0502020204030204" pitchFamily="34" charset="0"/>
              </a:rPr>
              <a:t>¡Oh! Buen Jesús, Pastor fiel y querido,</a:t>
            </a:r>
          </a:p>
          <a:p>
            <a:r>
              <a:rPr lang="es-SV" sz="1100" b="1" dirty="0">
                <a:solidFill>
                  <a:srgbClr val="0070C0"/>
                </a:solidFill>
                <a:latin typeface="Calibri" panose="020F0502020204030204" pitchFamily="34" charset="0"/>
              </a:rPr>
              <a:t>B7                                                     E</a:t>
            </a:r>
          </a:p>
          <a:p>
            <a:r>
              <a:rPr lang="es-SV" sz="1100" dirty="0">
                <a:latin typeface="Calibri" panose="020F0502020204030204" pitchFamily="34" charset="0"/>
              </a:rPr>
              <a:t>Hijo de Dios, Tú del cielo esplendor;</a:t>
            </a:r>
          </a:p>
          <a:p>
            <a:r>
              <a:rPr lang="es-SV" sz="1100" b="1" dirty="0">
                <a:solidFill>
                  <a:srgbClr val="0070C0"/>
                </a:solidFill>
                <a:latin typeface="Calibri" panose="020F0502020204030204" pitchFamily="34" charset="0"/>
              </a:rPr>
              <a:t>                                         B</a:t>
            </a:r>
          </a:p>
          <a:p>
            <a:r>
              <a:rPr lang="es-SV" sz="1100" dirty="0">
                <a:latin typeface="Calibri" panose="020F0502020204030204" pitchFamily="34" charset="0"/>
              </a:rPr>
              <a:t>Reciba ya tu corazón herido,</a:t>
            </a:r>
          </a:p>
          <a:p>
            <a:r>
              <a:rPr lang="es-SV" sz="1100" b="1" dirty="0">
                <a:solidFill>
                  <a:srgbClr val="0070C0"/>
                </a:solidFill>
                <a:latin typeface="Calibri" panose="020F0502020204030204" pitchFamily="34" charset="0"/>
              </a:rPr>
              <a:t>B7                                                      E</a:t>
            </a:r>
          </a:p>
          <a:p>
            <a:r>
              <a:rPr lang="es-SV" sz="1100" dirty="0">
                <a:latin typeface="Calibri" panose="020F0502020204030204" pitchFamily="34" charset="0"/>
              </a:rPr>
              <a:t>Nuestra oración de llanto y de dolor.</a:t>
            </a:r>
          </a:p>
          <a:p>
            <a:endParaRPr lang="es-SV" sz="1100" dirty="0">
              <a:latin typeface="Calibri" panose="020F0502020204030204" pitchFamily="34" charset="0"/>
            </a:endParaRPr>
          </a:p>
          <a:p>
            <a:r>
              <a:rPr lang="es-SV" sz="1100" dirty="0">
                <a:latin typeface="Calibri" panose="020F0502020204030204" pitchFamily="34" charset="0"/>
              </a:rPr>
              <a:t>Tu corazón es la sola esperanza,</a:t>
            </a:r>
          </a:p>
          <a:p>
            <a:r>
              <a:rPr lang="es-SV" sz="1100" dirty="0">
                <a:latin typeface="Calibri" panose="020F0502020204030204" pitchFamily="34" charset="0"/>
              </a:rPr>
              <a:t>Del pecador que de Ti se alejó;</a:t>
            </a:r>
          </a:p>
          <a:p>
            <a:r>
              <a:rPr lang="es-SV" sz="1100" dirty="0">
                <a:latin typeface="Calibri" panose="020F0502020204030204" pitchFamily="34" charset="0"/>
              </a:rPr>
              <a:t>Has ya brillar la paz y la bonanza,</a:t>
            </a:r>
          </a:p>
          <a:p>
            <a:r>
              <a:rPr lang="es-SV" sz="1100" dirty="0">
                <a:latin typeface="Calibri" panose="020F0502020204030204" pitchFamily="34" charset="0"/>
              </a:rPr>
              <a:t>Que el corazón otro tiempo gustó.</a:t>
            </a:r>
          </a:p>
          <a:p>
            <a:endParaRPr lang="es-SV" sz="1100" dirty="0">
              <a:latin typeface="Calibri" panose="020F0502020204030204" pitchFamily="34" charset="0"/>
            </a:endParaRPr>
          </a:p>
          <a:p>
            <a:r>
              <a:rPr lang="es-SV" sz="1100" dirty="0">
                <a:latin typeface="Calibri" panose="020F0502020204030204" pitchFamily="34" charset="0"/>
              </a:rPr>
              <a:t>¡Oh! Buen Jesús, a tus pies humillados,</a:t>
            </a:r>
          </a:p>
          <a:p>
            <a:r>
              <a:rPr lang="es-SV" sz="1100" dirty="0">
                <a:latin typeface="Calibri" panose="020F0502020204030204" pitchFamily="34" charset="0"/>
              </a:rPr>
              <a:t>Contritos hoy te pedimos perdón;</a:t>
            </a:r>
          </a:p>
          <a:p>
            <a:r>
              <a:rPr lang="es-SV" sz="1100" dirty="0">
                <a:latin typeface="Calibri" panose="020F0502020204030204" pitchFamily="34" charset="0"/>
              </a:rPr>
              <a:t>Perdona ya nuestros muchos pecados,</a:t>
            </a:r>
          </a:p>
          <a:p>
            <a:r>
              <a:rPr lang="es-SV" sz="1100" dirty="0">
                <a:latin typeface="Calibri" panose="020F0502020204030204" pitchFamily="34" charset="0"/>
              </a:rPr>
              <a:t>Perdón Señor, por tu buen corazón.</a:t>
            </a:r>
          </a:p>
          <a:p>
            <a:endParaRPr lang="es-SV" sz="1100" dirty="0">
              <a:latin typeface="Calibri" panose="020F0502020204030204" pitchFamily="34" charset="0"/>
            </a:endParaRPr>
          </a:p>
          <a:p>
            <a:r>
              <a:rPr lang="es-SV" sz="1100" dirty="0">
                <a:latin typeface="Calibri" panose="020F0502020204030204" pitchFamily="34" charset="0"/>
              </a:rPr>
              <a:t>Triste,  infeliz ha sido nuestra suerte,</a:t>
            </a:r>
          </a:p>
          <a:p>
            <a:r>
              <a:rPr lang="es-SV" sz="1100" dirty="0">
                <a:latin typeface="Calibri" panose="020F0502020204030204" pitchFamily="34" charset="0"/>
              </a:rPr>
              <a:t>Lejos de Ti, Divino Salvador;</a:t>
            </a:r>
          </a:p>
          <a:p>
            <a:r>
              <a:rPr lang="es-SV" sz="1100" dirty="0">
                <a:latin typeface="Calibri" panose="020F0502020204030204" pitchFamily="34" charset="0"/>
              </a:rPr>
              <a:t>Pero de hoy preferimos la muerte,</a:t>
            </a:r>
          </a:p>
          <a:p>
            <a:r>
              <a:rPr lang="es-SV" sz="1100" dirty="0">
                <a:latin typeface="Calibri" panose="020F0502020204030204" pitchFamily="34" charset="0"/>
              </a:rPr>
              <a:t>Antes de ser ingratos a tu amor.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DIOS DE CLEMENCIA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PERDÓN ¡OH! DIOS MÍO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3475622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89480" y="496469"/>
            <a:ext cx="3999083" cy="561692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A           E                                   B</a:t>
            </a:r>
          </a:p>
          <a:p>
            <a:r>
              <a:rPr lang="es-SV" sz="1100" b="1" dirty="0">
                <a:latin typeface="Calibri" panose="020F0502020204030204" pitchFamily="34" charset="0"/>
              </a:rPr>
              <a:t>Perdón, Señor, implora mi alma arrepentida,</a:t>
            </a:r>
          </a:p>
          <a:p>
            <a:r>
              <a:rPr lang="es-SV" sz="1100" b="1" dirty="0">
                <a:solidFill>
                  <a:srgbClr val="0070C0"/>
                </a:solidFill>
                <a:latin typeface="Calibri" panose="020F0502020204030204" pitchFamily="34" charset="0"/>
              </a:rPr>
              <a:t>          A          B        E C#m F#m   B      E</a:t>
            </a:r>
          </a:p>
          <a:p>
            <a:r>
              <a:rPr lang="es-SV" sz="1100" b="1" dirty="0">
                <a:latin typeface="Calibri" panose="020F0502020204030204" pitchFamily="34" charset="0"/>
              </a:rPr>
              <a:t>/Perdón luz de mi vida, Divino corazón/.</a:t>
            </a:r>
          </a:p>
          <a:p>
            <a:endParaRPr lang="es-SV" sz="1050" b="1" dirty="0">
              <a:latin typeface="Calibri" panose="020F0502020204030204" pitchFamily="34" charset="0"/>
            </a:endParaRPr>
          </a:p>
          <a:p>
            <a:r>
              <a:rPr lang="es-SV" sz="1050" dirty="0">
                <a:latin typeface="Calibri" panose="020F0502020204030204" pitchFamily="34" charset="0"/>
              </a:rPr>
              <a:t>Cautiva entre prisiones – de muerte el alma mía,</a:t>
            </a:r>
          </a:p>
          <a:p>
            <a:r>
              <a:rPr lang="es-SV" sz="1050" dirty="0">
                <a:latin typeface="Calibri" panose="020F0502020204030204" pitchFamily="34" charset="0"/>
              </a:rPr>
              <a:t>/Sin luz, sin esperanza – al cielo se volvió/.</a:t>
            </a:r>
          </a:p>
          <a:p>
            <a:endParaRPr lang="es-SV" sz="1050" dirty="0">
              <a:latin typeface="Calibri" panose="020F0502020204030204" pitchFamily="34" charset="0"/>
            </a:endParaRPr>
          </a:p>
          <a:p>
            <a:r>
              <a:rPr lang="es-SV" sz="1050" dirty="0">
                <a:latin typeface="Calibri" panose="020F0502020204030204" pitchFamily="34" charset="0"/>
              </a:rPr>
              <a:t>El cielo ennegrecido – sus rayos escondía;</a:t>
            </a:r>
          </a:p>
          <a:p>
            <a:r>
              <a:rPr lang="es-SV" sz="1050" dirty="0">
                <a:latin typeface="Calibri" panose="020F0502020204030204" pitchFamily="34" charset="0"/>
              </a:rPr>
              <a:t>/El alma era culpable – y en llanto prorrumpió/.</a:t>
            </a:r>
          </a:p>
          <a:p>
            <a:endParaRPr lang="es-SV" sz="1050" dirty="0">
              <a:latin typeface="Calibri" panose="020F0502020204030204" pitchFamily="34" charset="0"/>
            </a:endParaRPr>
          </a:p>
          <a:p>
            <a:r>
              <a:rPr lang="es-SV" sz="1050" dirty="0">
                <a:latin typeface="Calibri" panose="020F0502020204030204" pitchFamily="34" charset="0"/>
              </a:rPr>
              <a:t>Yo desgarré tu pecho – con loco desatino;</a:t>
            </a:r>
          </a:p>
          <a:p>
            <a:r>
              <a:rPr lang="es-SV" sz="1050" dirty="0">
                <a:latin typeface="Calibri" panose="020F0502020204030204" pitchFamily="34" charset="0"/>
              </a:rPr>
              <a:t>/Tu corazón amante – mi culpa traspasó/.</a:t>
            </a:r>
          </a:p>
          <a:p>
            <a:endParaRPr lang="es-SV" sz="1050" dirty="0">
              <a:latin typeface="Calibri" panose="020F0502020204030204" pitchFamily="34" charset="0"/>
            </a:endParaRPr>
          </a:p>
          <a:p>
            <a:r>
              <a:rPr lang="es-SV" sz="1050" dirty="0">
                <a:latin typeface="Calibri" panose="020F0502020204030204" pitchFamily="34" charset="0"/>
              </a:rPr>
              <a:t>¡Oh! Si aceptar quisiera – el hombre impertinente;</a:t>
            </a:r>
          </a:p>
          <a:p>
            <a:r>
              <a:rPr lang="es-SV" sz="1050" dirty="0">
                <a:latin typeface="Calibri" panose="020F0502020204030204" pitchFamily="34" charset="0"/>
              </a:rPr>
              <a:t>/Tu amor ¡Oh! Dios clemente – fuera su salvación/.</a:t>
            </a:r>
          </a:p>
          <a:p>
            <a:endParaRPr lang="es-SV" sz="1050" dirty="0">
              <a:latin typeface="Calibri" panose="020F0502020204030204" pitchFamily="34" charset="0"/>
            </a:endParaRPr>
          </a:p>
          <a:p>
            <a:r>
              <a:rPr lang="es-SV" sz="1050" dirty="0">
                <a:latin typeface="Calibri" panose="020F0502020204030204" pitchFamily="34" charset="0"/>
              </a:rPr>
              <a:t>Estoy aquí postrado – en lágrimas bañado;</a:t>
            </a:r>
          </a:p>
          <a:p>
            <a:r>
              <a:rPr lang="es-SV" sz="1050" dirty="0">
                <a:latin typeface="Calibri" panose="020F0502020204030204" pitchFamily="34" charset="0"/>
              </a:rPr>
              <a:t>/Pidiéndote me admitas – allí en tu corazón/.</a:t>
            </a:r>
          </a:p>
          <a:p>
            <a:endParaRPr lang="es-SV" sz="1050" dirty="0">
              <a:latin typeface="Calibri" panose="020F0502020204030204" pitchFamily="34" charset="0"/>
            </a:endParaRPr>
          </a:p>
          <a:p>
            <a:r>
              <a:rPr lang="es-SV" sz="1050" dirty="0">
                <a:latin typeface="Calibri" panose="020F0502020204030204" pitchFamily="34" charset="0"/>
              </a:rPr>
              <a:t>Si en Él tanta clemencia – mis culpas han hallado,</a:t>
            </a:r>
          </a:p>
          <a:p>
            <a:r>
              <a:rPr lang="es-SV" sz="1050" dirty="0">
                <a:latin typeface="Calibri" panose="020F0502020204030204" pitchFamily="34" charset="0"/>
              </a:rPr>
              <a:t>/También hallar esperan – mis lágrimas perdón/.</a:t>
            </a:r>
          </a:p>
          <a:p>
            <a:endParaRPr lang="es-SV" sz="1050" dirty="0">
              <a:latin typeface="Calibri" panose="020F0502020204030204" pitchFamily="34" charset="0"/>
            </a:endParaRPr>
          </a:p>
          <a:p>
            <a:r>
              <a:rPr lang="es-SV" sz="1050" dirty="0">
                <a:latin typeface="Calibri" panose="020F0502020204030204" pitchFamily="34" charset="0"/>
              </a:rPr>
              <a:t>Perdido entre las sombras – del mundo y sus antojos,</a:t>
            </a:r>
          </a:p>
          <a:p>
            <a:r>
              <a:rPr lang="es-SV" sz="1050" dirty="0">
                <a:latin typeface="Calibri" panose="020F0502020204030204" pitchFamily="34" charset="0"/>
              </a:rPr>
              <a:t>/Corría desolado – a eterna perdición/.</a:t>
            </a:r>
          </a:p>
          <a:p>
            <a:endParaRPr lang="es-SV" sz="1050" dirty="0">
              <a:latin typeface="Calibri" panose="020F0502020204030204" pitchFamily="34" charset="0"/>
            </a:endParaRPr>
          </a:p>
          <a:p>
            <a:r>
              <a:rPr lang="es-SV" sz="1050" dirty="0">
                <a:latin typeface="Calibri" panose="020F0502020204030204" pitchFamily="34" charset="0"/>
              </a:rPr>
              <a:t>Las lágrimas en tanto – brotaban de tus ojos;</a:t>
            </a:r>
          </a:p>
          <a:p>
            <a:r>
              <a:rPr lang="es-SV" sz="1050" dirty="0">
                <a:latin typeface="Calibri" panose="020F0502020204030204" pitchFamily="34" charset="0"/>
              </a:rPr>
              <a:t>/Sangre era que vertía – por mí tu corazón/.</a:t>
            </a:r>
          </a:p>
          <a:p>
            <a:endParaRPr lang="es-SV" sz="1050" dirty="0">
              <a:latin typeface="Calibri" panose="020F0502020204030204" pitchFamily="34" charset="0"/>
            </a:endParaRPr>
          </a:p>
          <a:p>
            <a:r>
              <a:rPr lang="es-SV" sz="1050" dirty="0">
                <a:latin typeface="Calibri" panose="020F0502020204030204" pitchFamily="34" charset="0"/>
              </a:rPr>
              <a:t>Hoy vuelvo a tu regazo – a un mísero recibe,</a:t>
            </a:r>
          </a:p>
          <a:p>
            <a:r>
              <a:rPr lang="es-SV" sz="1050" dirty="0">
                <a:latin typeface="Calibri" panose="020F0502020204030204" pitchFamily="34" charset="0"/>
              </a:rPr>
              <a:t>/A quien hierro enemigo – el corazón hirió/.</a:t>
            </a:r>
          </a:p>
          <a:p>
            <a:endParaRPr lang="es-SV" sz="1050" dirty="0">
              <a:latin typeface="Calibri" panose="020F0502020204030204" pitchFamily="34" charset="0"/>
            </a:endParaRPr>
          </a:p>
          <a:p>
            <a:r>
              <a:rPr lang="es-SV" sz="1050" dirty="0">
                <a:latin typeface="Calibri" panose="020F0502020204030204" pitchFamily="34" charset="0"/>
              </a:rPr>
              <a:t>Mas al calor del tuyo – se enciende y revive;</a:t>
            </a:r>
          </a:p>
          <a:p>
            <a:r>
              <a:rPr lang="es-SV" sz="1050" dirty="0">
                <a:latin typeface="Calibri" panose="020F0502020204030204" pitchFamily="34" charset="0"/>
              </a:rPr>
              <a:t>/Qué dicha ¡Oh! Dios clemente – no estoy perdido, no/.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854925"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             G       Am         Dm              E</a:t>
            </a:r>
          </a:p>
          <a:p>
            <a:r>
              <a:rPr lang="es-SV" sz="1100" dirty="0">
                <a:latin typeface="Calibri" panose="020F0502020204030204" pitchFamily="34" charset="0"/>
              </a:rPr>
              <a:t>Al pie de la cruz estaba, afligida y dolorosa,</a:t>
            </a:r>
          </a:p>
          <a:p>
            <a:r>
              <a:rPr lang="es-SV" sz="1100" b="1" dirty="0">
                <a:solidFill>
                  <a:srgbClr val="0070C0"/>
                </a:solidFill>
                <a:latin typeface="Calibri" panose="020F0502020204030204" pitchFamily="34" charset="0"/>
              </a:rPr>
              <a:t>      Am         G            C                Dm                 E7</a:t>
            </a:r>
          </a:p>
          <a:p>
            <a:r>
              <a:rPr lang="es-SV" sz="1100" dirty="0">
                <a:latin typeface="Calibri" panose="020F0502020204030204" pitchFamily="34" charset="0"/>
              </a:rPr>
              <a:t>La madre triste y llorosa, traspasado el corazón.</a:t>
            </a:r>
          </a:p>
          <a:p>
            <a:r>
              <a:rPr lang="es-SV" sz="1100" b="1" dirty="0">
                <a:solidFill>
                  <a:srgbClr val="0070C0"/>
                </a:solidFill>
                <a:latin typeface="Calibri" panose="020F0502020204030204" pitchFamily="34" charset="0"/>
              </a:rPr>
              <a:t>    Dm                          Adis6      E7                    Am</a:t>
            </a:r>
          </a:p>
          <a:p>
            <a:r>
              <a:rPr lang="es-SV" sz="1100" dirty="0">
                <a:latin typeface="Calibri" panose="020F0502020204030204" pitchFamily="34" charset="0"/>
              </a:rPr>
              <a:t>Sufriendo junto a su Hijo el dolor de su pasión.</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Am E     Am E  Dm  E            Am</a:t>
            </a:r>
          </a:p>
          <a:p>
            <a:r>
              <a:rPr lang="es-SV" sz="1100" b="1" dirty="0">
                <a:latin typeface="Calibri" panose="020F0502020204030204" pitchFamily="34" charset="0"/>
              </a:rPr>
              <a:t>Santa María,   Madre de Dios</a:t>
            </a:r>
          </a:p>
          <a:p>
            <a:r>
              <a:rPr lang="es-SV" sz="1100" b="1" dirty="0">
                <a:solidFill>
                  <a:srgbClr val="0070C0"/>
                </a:solidFill>
                <a:latin typeface="Calibri" panose="020F0502020204030204" pitchFamily="34" charset="0"/>
              </a:rPr>
              <a:t>             G        C           E             Am</a:t>
            </a:r>
          </a:p>
          <a:p>
            <a:r>
              <a:rPr lang="es-SV" sz="1100" b="1" dirty="0">
                <a:latin typeface="Calibri" panose="020F0502020204030204" pitchFamily="34" charset="0"/>
              </a:rPr>
              <a:t>Ruega por nosotros al Redentor.</a:t>
            </a:r>
          </a:p>
          <a:p>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Lloramos, Madre la culpa, por la muerte de tu Hijo,</a:t>
            </a:r>
          </a:p>
          <a:p>
            <a:r>
              <a:rPr lang="es-SV" sz="1100" dirty="0">
                <a:latin typeface="Calibri" panose="020F0502020204030204" pitchFamily="34" charset="0"/>
              </a:rPr>
              <a:t>Y nos conmueve el perdón de un amor tan infinito.</a:t>
            </a:r>
          </a:p>
          <a:p>
            <a:r>
              <a:rPr lang="es-SV" sz="1100" dirty="0">
                <a:latin typeface="Calibri" panose="020F0502020204030204" pitchFamily="34" charset="0"/>
              </a:rPr>
              <a:t>Que a Ti nos da como Madre, y a nosotros como hijos.</a:t>
            </a:r>
          </a:p>
          <a:p>
            <a:endParaRPr lang="es-SV" sz="1100" dirty="0">
              <a:latin typeface="Calibri" panose="020F0502020204030204" pitchFamily="34" charset="0"/>
            </a:endParaRPr>
          </a:p>
          <a:p>
            <a:r>
              <a:rPr lang="es-SV" sz="1100" dirty="0">
                <a:latin typeface="Calibri" panose="020F0502020204030204" pitchFamily="34" charset="0"/>
              </a:rPr>
              <a:t>Tus lágrimas Madre nuestra, van teñidas de esperanza,</a:t>
            </a:r>
          </a:p>
          <a:p>
            <a:r>
              <a:rPr lang="es-SV" sz="1100" dirty="0">
                <a:latin typeface="Calibri" panose="020F0502020204030204" pitchFamily="34" charset="0"/>
              </a:rPr>
              <a:t>Aún cuando tu Hijo expira, crees tú en su palabra.</a:t>
            </a:r>
          </a:p>
          <a:p>
            <a:r>
              <a:rPr lang="es-SV" sz="1100" dirty="0">
                <a:latin typeface="Calibri" panose="020F0502020204030204" pitchFamily="34" charset="0"/>
              </a:rPr>
              <a:t>Si el grano de trigo muere, resurge una nueva espiga.</a:t>
            </a:r>
          </a:p>
          <a:p>
            <a:endParaRPr lang="es-SV" sz="1100" dirty="0">
              <a:latin typeface="Calibri" panose="020F0502020204030204" pitchFamily="34" charset="0"/>
            </a:endParaRPr>
          </a:p>
          <a:p>
            <a:r>
              <a:rPr lang="es-SV" sz="1100" dirty="0">
                <a:latin typeface="Calibri" panose="020F0502020204030204" pitchFamily="34" charset="0"/>
              </a:rPr>
              <a:t>Contigo estamos Señora, Madre de dolor transida,</a:t>
            </a:r>
          </a:p>
          <a:p>
            <a:r>
              <a:rPr lang="es-SV" sz="1100" dirty="0">
                <a:latin typeface="Calibri" panose="020F0502020204030204" pitchFamily="34" charset="0"/>
              </a:rPr>
              <a:t>Para enjugar esas lágrimas, que corren por tus mejillas.</a:t>
            </a:r>
          </a:p>
          <a:p>
            <a:r>
              <a:rPr lang="es-SV" sz="1100" dirty="0">
                <a:latin typeface="Calibri" panose="020F0502020204030204" pitchFamily="34" charset="0"/>
              </a:rPr>
              <a:t>Ofreciéndote el consuelo, de una vida arrepentida.</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Joaquín </a:t>
            </a:r>
            <a:r>
              <a:rPr lang="es-SV" sz="700" dirty="0" err="1">
                <a:solidFill>
                  <a:srgbClr val="002060"/>
                </a:solidFill>
                <a:latin typeface="HP Simplified" panose="020B0604020204020204" pitchFamily="34" charset="0"/>
              </a:rPr>
              <a:t>Madurga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 PIE DE LA CRUZ</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PERDÓN SEÑOR IMPLORA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19626103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89480" y="496469"/>
            <a:ext cx="3999083" cy="561692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Gm  F           E   D#         D7</a:t>
            </a:r>
          </a:p>
          <a:p>
            <a:r>
              <a:rPr lang="es-SV" sz="1100" b="1" dirty="0">
                <a:latin typeface="Calibri" panose="020F0502020204030204" pitchFamily="34" charset="0"/>
              </a:rPr>
              <a:t>Venid pecadores al pie de la cruz</a:t>
            </a:r>
          </a:p>
          <a:p>
            <a:r>
              <a:rPr lang="es-SV" sz="1100" b="1" dirty="0">
                <a:solidFill>
                  <a:srgbClr val="0070C0"/>
                </a:solidFill>
                <a:latin typeface="Calibri" panose="020F0502020204030204" pitchFamily="34" charset="0"/>
              </a:rPr>
              <a:t>                         Gm               D7              Gm</a:t>
            </a:r>
          </a:p>
          <a:p>
            <a:r>
              <a:rPr lang="es-SV" sz="1100" b="1" dirty="0">
                <a:latin typeface="Calibri" panose="020F0502020204030204" pitchFamily="34" charset="0"/>
              </a:rPr>
              <a:t>Adorad la sangre de mi buen Jesús.</a:t>
            </a:r>
          </a:p>
          <a:p>
            <a:endParaRPr lang="es-SV" sz="1050" b="1" dirty="0">
              <a:latin typeface="Calibri" panose="020F0502020204030204" pitchFamily="34" charset="0"/>
            </a:endParaRPr>
          </a:p>
          <a:p>
            <a:r>
              <a:rPr lang="es-SV" sz="1050" dirty="0">
                <a:latin typeface="Calibri" panose="020F0502020204030204" pitchFamily="34" charset="0"/>
              </a:rPr>
              <a:t>De sus vestiduras - ya lo despojaron,</a:t>
            </a:r>
          </a:p>
          <a:p>
            <a:r>
              <a:rPr lang="es-SV" sz="1050" dirty="0">
                <a:latin typeface="Calibri" panose="020F0502020204030204" pitchFamily="34" charset="0"/>
              </a:rPr>
              <a:t>Y con duros clavos – lo crucificaron.</a:t>
            </a:r>
          </a:p>
          <a:p>
            <a:endParaRPr lang="es-SV" sz="1050" dirty="0">
              <a:latin typeface="Calibri" panose="020F0502020204030204" pitchFamily="34" charset="0"/>
            </a:endParaRPr>
          </a:p>
          <a:p>
            <a:r>
              <a:rPr lang="es-SV" sz="1050" dirty="0">
                <a:latin typeface="Calibri" panose="020F0502020204030204" pitchFamily="34" charset="0"/>
              </a:rPr>
              <a:t>Ya las escrituras – en Él se cumplieron,</a:t>
            </a:r>
          </a:p>
          <a:p>
            <a:r>
              <a:rPr lang="es-SV" sz="1050" dirty="0">
                <a:latin typeface="Calibri" panose="020F0502020204030204" pitchFamily="34" charset="0"/>
              </a:rPr>
              <a:t>Y las vestiduras – se las repartieron.</a:t>
            </a:r>
          </a:p>
          <a:p>
            <a:endParaRPr lang="es-SV" sz="1050" dirty="0">
              <a:latin typeface="Calibri" panose="020F0502020204030204" pitchFamily="34" charset="0"/>
            </a:endParaRPr>
          </a:p>
          <a:p>
            <a:r>
              <a:rPr lang="es-SV" sz="1050" dirty="0">
                <a:latin typeface="Calibri" panose="020F0502020204030204" pitchFamily="34" charset="0"/>
              </a:rPr>
              <a:t>De la cruz pendiente – nos está llamando,</a:t>
            </a:r>
          </a:p>
          <a:p>
            <a:r>
              <a:rPr lang="es-SV" sz="1050" dirty="0">
                <a:latin typeface="Calibri" panose="020F0502020204030204" pitchFamily="34" charset="0"/>
              </a:rPr>
              <a:t>Adorar la sangre – que está derramando.</a:t>
            </a:r>
          </a:p>
          <a:p>
            <a:endParaRPr lang="es-SV" sz="1050" dirty="0">
              <a:latin typeface="Calibri" panose="020F0502020204030204" pitchFamily="34" charset="0"/>
            </a:endParaRPr>
          </a:p>
          <a:p>
            <a:r>
              <a:rPr lang="es-SV" sz="1050" dirty="0">
                <a:latin typeface="Calibri" panose="020F0502020204030204" pitchFamily="34" charset="0"/>
              </a:rPr>
              <a:t>El pueblo inhumano – con sarcasmos crueles,</a:t>
            </a:r>
          </a:p>
          <a:p>
            <a:r>
              <a:rPr lang="es-SV" sz="1050" dirty="0">
                <a:latin typeface="Calibri" panose="020F0502020204030204" pitchFamily="34" charset="0"/>
              </a:rPr>
              <a:t>Lo está insultando – “Baja Tú si puedes”.</a:t>
            </a:r>
          </a:p>
          <a:p>
            <a:endParaRPr lang="es-SV" sz="1050" dirty="0">
              <a:latin typeface="Calibri" panose="020F0502020204030204" pitchFamily="34" charset="0"/>
            </a:endParaRPr>
          </a:p>
          <a:p>
            <a:r>
              <a:rPr lang="es-SV" sz="1050" dirty="0">
                <a:latin typeface="Calibri" panose="020F0502020204030204" pitchFamily="34" charset="0"/>
              </a:rPr>
              <a:t>Y Jesús doliente – a su Padre pide,</a:t>
            </a:r>
          </a:p>
          <a:p>
            <a:r>
              <a:rPr lang="es-SV" sz="1050" dirty="0">
                <a:latin typeface="Calibri" panose="020F0502020204030204" pitchFamily="34" charset="0"/>
              </a:rPr>
              <a:t>Perdone indulgente – al pueblo deicida.</a:t>
            </a:r>
          </a:p>
          <a:p>
            <a:endParaRPr lang="es-SV" sz="1050" dirty="0">
              <a:latin typeface="Calibri" panose="020F0502020204030204" pitchFamily="34" charset="0"/>
            </a:endParaRPr>
          </a:p>
          <a:p>
            <a:r>
              <a:rPr lang="es-SV" sz="1050" dirty="0">
                <a:latin typeface="Calibri" panose="020F0502020204030204" pitchFamily="34" charset="0"/>
              </a:rPr>
              <a:t>Ya el buen ladrón – escucha de Cristo;</a:t>
            </a:r>
          </a:p>
          <a:p>
            <a:r>
              <a:rPr lang="es-SV" sz="1050" dirty="0">
                <a:latin typeface="Calibri" panose="020F0502020204030204" pitchFamily="34" charset="0"/>
              </a:rPr>
              <a:t>Hoy estarás conmigo – en el paraíso.</a:t>
            </a:r>
          </a:p>
          <a:p>
            <a:endParaRPr lang="es-SV" sz="1050" dirty="0">
              <a:latin typeface="Calibri" panose="020F0502020204030204" pitchFamily="34" charset="0"/>
            </a:endParaRPr>
          </a:p>
          <a:p>
            <a:r>
              <a:rPr lang="es-SV" sz="1050" dirty="0">
                <a:latin typeface="Calibri" panose="020F0502020204030204" pitchFamily="34" charset="0"/>
              </a:rPr>
              <a:t>He ahí a tu Hijo – señalando a Juan;</a:t>
            </a:r>
          </a:p>
          <a:p>
            <a:r>
              <a:rPr lang="es-SV" sz="1050" dirty="0">
                <a:latin typeface="Calibri" panose="020F0502020204030204" pitchFamily="34" charset="0"/>
              </a:rPr>
              <a:t>Consuela diciendo – a su madre santa.</a:t>
            </a:r>
          </a:p>
          <a:p>
            <a:endParaRPr lang="es-SV" sz="1050" dirty="0">
              <a:latin typeface="Calibri" panose="020F0502020204030204" pitchFamily="34" charset="0"/>
            </a:endParaRPr>
          </a:p>
          <a:p>
            <a:r>
              <a:rPr lang="es-SV" sz="1050" dirty="0">
                <a:latin typeface="Calibri" panose="020F0502020204030204" pitchFamily="34" charset="0"/>
              </a:rPr>
              <a:t>Dios mío, Dios mío – exclamó angustiado,</a:t>
            </a:r>
          </a:p>
          <a:p>
            <a:r>
              <a:rPr lang="es-SV" sz="1050" dirty="0">
                <a:latin typeface="Calibri" panose="020F0502020204030204" pitchFamily="34" charset="0"/>
              </a:rPr>
              <a:t>“¿Por qué en esta hora – me has abandonado?”.</a:t>
            </a:r>
          </a:p>
          <a:p>
            <a:endParaRPr lang="es-SV" sz="1050" dirty="0">
              <a:latin typeface="Calibri" panose="020F0502020204030204" pitchFamily="34" charset="0"/>
            </a:endParaRPr>
          </a:p>
          <a:p>
            <a:r>
              <a:rPr lang="es-SV" sz="1050" dirty="0">
                <a:latin typeface="Calibri" panose="020F0502020204030204" pitchFamily="34" charset="0"/>
              </a:rPr>
              <a:t>Y a San Juan le dice: - “He ahí a tu madre,</a:t>
            </a:r>
          </a:p>
          <a:p>
            <a:r>
              <a:rPr lang="es-SV" sz="1050" dirty="0">
                <a:latin typeface="Calibri" panose="020F0502020204030204" pitchFamily="34" charset="0"/>
              </a:rPr>
              <a:t>Por ser voluntad – de mi eterno Padre”.</a:t>
            </a:r>
          </a:p>
          <a:p>
            <a:endParaRPr lang="es-SV" sz="1050" dirty="0">
              <a:latin typeface="Calibri" panose="020F0502020204030204" pitchFamily="34" charset="0"/>
            </a:endParaRPr>
          </a:p>
          <a:p>
            <a:r>
              <a:rPr lang="es-SV" sz="1050" dirty="0">
                <a:latin typeface="Calibri" panose="020F0502020204030204" pitchFamily="34" charset="0"/>
              </a:rPr>
              <a:t>Sed tengo, nos dice – sufriendo en la cruz,</a:t>
            </a:r>
          </a:p>
          <a:p>
            <a:r>
              <a:rPr lang="es-SV" sz="1050" dirty="0">
                <a:latin typeface="Calibri" panose="020F0502020204030204" pitchFamily="34" charset="0"/>
              </a:rPr>
              <a:t>De salvar las almas – nuestro buen Jesús.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854925" cy="3477875"/>
          </a:xfrm>
          <a:prstGeom prst="rect">
            <a:avLst/>
          </a:prstGeom>
          <a:noFill/>
        </p:spPr>
        <p:txBody>
          <a:bodyPr wrap="square" rtlCol="0">
            <a:spAutoFit/>
          </a:bodyPr>
          <a:lstStyle/>
          <a:p>
            <a:r>
              <a:rPr lang="es-SV" sz="1100" dirty="0">
                <a:latin typeface="Calibri" panose="020F0502020204030204" pitchFamily="34" charset="0"/>
              </a:rPr>
              <a:t>Todo consumado – con dura pasión;</a:t>
            </a:r>
          </a:p>
          <a:p>
            <a:r>
              <a:rPr lang="es-SV" sz="1100" dirty="0">
                <a:latin typeface="Calibri" panose="020F0502020204030204" pitchFamily="34" charset="0"/>
              </a:rPr>
              <a:t>A nosotros toca – pedirles perdón.</a:t>
            </a:r>
          </a:p>
          <a:p>
            <a:endParaRPr lang="es-SV" sz="1100" dirty="0">
              <a:latin typeface="Calibri" panose="020F0502020204030204" pitchFamily="34" charset="0"/>
            </a:endParaRPr>
          </a:p>
          <a:p>
            <a:r>
              <a:rPr lang="es-SV" sz="1100" dirty="0">
                <a:latin typeface="Calibri" panose="020F0502020204030204" pitchFamily="34" charset="0"/>
              </a:rPr>
              <a:t>Y Jesús clamando – con muy grande voz,</a:t>
            </a:r>
          </a:p>
          <a:p>
            <a:r>
              <a:rPr lang="es-SV" sz="1100" dirty="0">
                <a:latin typeface="Calibri" panose="020F0502020204030204" pitchFamily="34" charset="0"/>
              </a:rPr>
              <a:t>En la cruz entrega – su alma a Dios.</a:t>
            </a:r>
          </a:p>
          <a:p>
            <a:endParaRPr lang="es-SV" sz="1100" dirty="0">
              <a:latin typeface="Calibri" panose="020F0502020204030204" pitchFamily="34" charset="0"/>
            </a:endParaRPr>
          </a:p>
          <a:p>
            <a:r>
              <a:rPr lang="es-SV" sz="1100" dirty="0">
                <a:latin typeface="Calibri" panose="020F0502020204030204" pitchFamily="34" charset="0"/>
              </a:rPr>
              <a:t>Ya murió Jesús – entre mil dolores;</a:t>
            </a:r>
          </a:p>
          <a:p>
            <a:r>
              <a:rPr lang="es-SV" sz="1100" dirty="0">
                <a:latin typeface="Calibri" panose="020F0502020204030204" pitchFamily="34" charset="0"/>
              </a:rPr>
              <a:t>Venid a la cruz – venid pecadores.</a:t>
            </a:r>
          </a:p>
          <a:p>
            <a:endParaRPr lang="es-SV" sz="1100" dirty="0">
              <a:latin typeface="Calibri" panose="020F0502020204030204" pitchFamily="34" charset="0"/>
            </a:endParaRPr>
          </a:p>
          <a:p>
            <a:r>
              <a:rPr lang="es-SV" sz="1100" dirty="0">
                <a:latin typeface="Calibri" panose="020F0502020204030204" pitchFamily="34" charset="0"/>
              </a:rPr>
              <a:t>El costado augusto – un soldado abrió,</a:t>
            </a:r>
          </a:p>
          <a:p>
            <a:r>
              <a:rPr lang="es-SV" sz="1100" dirty="0">
                <a:latin typeface="Calibri" panose="020F0502020204030204" pitchFamily="34" charset="0"/>
              </a:rPr>
              <a:t>Con aguda lanza – venid pecadores.</a:t>
            </a:r>
          </a:p>
          <a:p>
            <a:endParaRPr lang="es-SV" sz="1100" dirty="0">
              <a:latin typeface="Calibri" panose="020F0502020204030204" pitchFamily="34" charset="0"/>
            </a:endParaRPr>
          </a:p>
          <a:p>
            <a:r>
              <a:rPr lang="es-SV" sz="1100" dirty="0">
                <a:latin typeface="Calibri" panose="020F0502020204030204" pitchFamily="34" charset="0"/>
              </a:rPr>
              <a:t>Su Madre, María – con la Magdalena,</a:t>
            </a:r>
          </a:p>
          <a:p>
            <a:r>
              <a:rPr lang="es-SV" sz="1100" dirty="0">
                <a:latin typeface="Calibri" panose="020F0502020204030204" pitchFamily="34" charset="0"/>
              </a:rPr>
              <a:t>Lo están contemplando – con muy grande pena.</a:t>
            </a:r>
          </a:p>
          <a:p>
            <a:endParaRPr lang="es-SV" sz="1100" dirty="0">
              <a:latin typeface="Calibri" panose="020F0502020204030204" pitchFamily="34" charset="0"/>
            </a:endParaRPr>
          </a:p>
          <a:p>
            <a:r>
              <a:rPr lang="es-SV" sz="1100" dirty="0">
                <a:latin typeface="Calibri" panose="020F0502020204030204" pitchFamily="34" charset="0"/>
              </a:rPr>
              <a:t>Tiembla ya la tierra – el sol se oscurece;</a:t>
            </a:r>
          </a:p>
          <a:p>
            <a:r>
              <a:rPr lang="es-SV" sz="1100" dirty="0">
                <a:latin typeface="Calibri" panose="020F0502020204030204" pitchFamily="34" charset="0"/>
              </a:rPr>
              <a:t>La natura entera – se viste de duelo.</a:t>
            </a:r>
          </a:p>
          <a:p>
            <a:endParaRPr lang="es-SV" sz="1100" dirty="0">
              <a:latin typeface="Calibri" panose="020F0502020204030204" pitchFamily="34" charset="0"/>
            </a:endParaRPr>
          </a:p>
          <a:p>
            <a:r>
              <a:rPr lang="es-SV" sz="1100" dirty="0">
                <a:latin typeface="Calibri" panose="020F0502020204030204" pitchFamily="34" charset="0"/>
              </a:rPr>
              <a:t>Venid pecadores – venid a adorar;</a:t>
            </a:r>
          </a:p>
          <a:p>
            <a:r>
              <a:rPr lang="es-SV" sz="1100" dirty="0">
                <a:latin typeface="Calibri" panose="020F0502020204030204" pitchFamily="34" charset="0"/>
              </a:rPr>
              <a:t>A Jesús que ha muerto – para nos salvar.</a:t>
            </a: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VENID PECADORES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Tree>
    <p:extLst>
      <p:ext uri="{BB962C8B-B14F-4D97-AF65-F5344CB8AC3E}">
        <p14:creationId xmlns:p14="http://schemas.microsoft.com/office/powerpoint/2010/main" val="96011672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79721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1517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Siloé</a:t>
            </a:r>
            <a:endParaRPr lang="es-SV" sz="700" dirty="0">
              <a:solidFill>
                <a:srgbClr val="002060"/>
              </a:solidFill>
              <a:latin typeface="HP Simplified" panose="020B0604020204020204" pitchFamily="34" charset="0"/>
            </a:endParaRPr>
          </a:p>
        </p:txBody>
      </p:sp>
      <p:sp>
        <p:nvSpPr>
          <p:cNvPr id="15" name="Paralelogramo 14"/>
          <p:cNvSpPr/>
          <p:nvPr/>
        </p:nvSpPr>
        <p:spPr>
          <a:xfrm>
            <a:off x="51836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TARDE DE AMOR</a:t>
            </a:r>
            <a:endParaRPr lang="es-SV" sz="900" dirty="0">
              <a:latin typeface="HP Simplified" panose="020B0604020204020204" pitchFamily="34" charset="0"/>
            </a:endParaRPr>
          </a:p>
        </p:txBody>
      </p:sp>
      <p:sp>
        <p:nvSpPr>
          <p:cNvPr id="16" name="Conector 15"/>
          <p:cNvSpPr/>
          <p:nvPr/>
        </p:nvSpPr>
        <p:spPr>
          <a:xfrm>
            <a:off x="51713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798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En Fe</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UN ACTO DE AMOR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2774" y="194178"/>
            <a:ext cx="340452" cy="317106"/>
          </a:xfrm>
          <a:prstGeom prst="flowChartConnector">
            <a:avLst/>
          </a:prstGeom>
        </p:spPr>
      </p:pic>
      <p:sp>
        <p:nvSpPr>
          <p:cNvPr id="25" name="CuadroTexto 24"/>
          <p:cNvSpPr txBox="1"/>
          <p:nvPr/>
        </p:nvSpPr>
        <p:spPr>
          <a:xfrm>
            <a:off x="482601" y="533400"/>
            <a:ext cx="4203700"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Am                    F</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Fue un acto de amor, entregar el corazón en ese madero, </a:t>
            </a:r>
          </a:p>
          <a:p>
            <a:r>
              <a:rPr lang="es-SV" sz="1100" b="1" dirty="0">
                <a:solidFill>
                  <a:srgbClr val="0070C0"/>
                </a:solidFill>
                <a:latin typeface="Calibri" panose="020F0502020204030204" pitchFamily="34" charset="0"/>
              </a:rPr>
              <a:t>                                Dm                         F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Donde pagaste el precio que mi pecado causó.</a:t>
            </a:r>
          </a:p>
          <a:p>
            <a:r>
              <a:rPr lang="es-SV" sz="1100" b="1" dirty="0">
                <a:solidFill>
                  <a:srgbClr val="0070C0"/>
                </a:solidFill>
                <a:latin typeface="Calibri" panose="020F0502020204030204" pitchFamily="34" charset="0"/>
              </a:rPr>
              <a:t>E              Am         G               F      Em                  Dm   C F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Es por amor, que Tú estás ahí, clavado en esa cruz,    muriendo por mí.</a:t>
            </a:r>
          </a:p>
          <a:p>
            <a:r>
              <a:rPr lang="es-SV" sz="1100" dirty="0">
                <a:latin typeface="Calibri" panose="020F0502020204030204" pitchFamily="34" charset="0"/>
              </a:rPr>
              <a:t> </a:t>
            </a:r>
          </a:p>
          <a:p>
            <a:r>
              <a:rPr lang="es-SV" sz="1100" b="1" dirty="0">
                <a:solidFill>
                  <a:srgbClr val="0070C0"/>
                </a:solidFill>
                <a:latin typeface="Calibri" panose="020F0502020204030204" pitchFamily="34" charset="0"/>
              </a:rPr>
              <a:t>                    C                      Em          Am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Fue por amor, que un madero cargó,</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               F          Dm                  G</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En una cruz entregó para darte redención.</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Em          Am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Fue por amor, que el dolor soportó,</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Bb</a:t>
            </a:r>
            <a:r>
              <a:rPr lang="es-SV" sz="1100" b="1" dirty="0">
                <a:solidFill>
                  <a:srgbClr val="0070C0"/>
                </a:solidFill>
                <a:latin typeface="Calibri" panose="020F0502020204030204" pitchFamily="34" charset="0"/>
              </a:rPr>
              <a:t>         C          F           Dm  G           C</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Que su sangre derramó, para darte salvación.</a:t>
            </a:r>
            <a:endParaRPr lang="es-SV" sz="1100" dirty="0">
              <a:latin typeface="Calibri" panose="020F0502020204030204" pitchFamily="34" charset="0"/>
            </a:endParaRPr>
          </a:p>
        </p:txBody>
      </p:sp>
      <p:sp>
        <p:nvSpPr>
          <p:cNvPr id="26" name="CuadroTexto 25"/>
          <p:cNvSpPr txBox="1"/>
          <p:nvPr/>
        </p:nvSpPr>
        <p:spPr>
          <a:xfrm>
            <a:off x="5049506" y="487700"/>
            <a:ext cx="4217157" cy="575542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Em                  </a:t>
            </a:r>
          </a:p>
          <a:p>
            <a:r>
              <a:rPr lang="es-SV" sz="1100" dirty="0">
                <a:latin typeface="Calibri" panose="020F0502020204030204" pitchFamily="34" charset="0"/>
              </a:rPr>
              <a:t>Una cruz Él llevó, por amor la cargó </a:t>
            </a:r>
          </a:p>
          <a:p>
            <a:r>
              <a:rPr lang="es-SV" sz="1100" b="1" dirty="0">
                <a:solidFill>
                  <a:srgbClr val="0070C0"/>
                </a:solidFill>
                <a:latin typeface="Calibri" panose="020F0502020204030204" pitchFamily="34" charset="0"/>
              </a:rPr>
              <a:t>       Gm              C                 F</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y corona de espinas su cabeza llevó</a:t>
            </a:r>
          </a:p>
          <a:p>
            <a:r>
              <a:rPr lang="es-SV" sz="1100" b="1" dirty="0">
                <a:solidFill>
                  <a:srgbClr val="0070C0"/>
                </a:solidFill>
                <a:latin typeface="Calibri" panose="020F0502020204030204" pitchFamily="34" charset="0"/>
              </a:rPr>
              <a:t>        Fm                                      C           Am</a:t>
            </a:r>
          </a:p>
          <a:p>
            <a:r>
              <a:rPr lang="es-SV" sz="1100" dirty="0">
                <a:latin typeface="Calibri" panose="020F0502020204030204" pitchFamily="34" charset="0"/>
              </a:rPr>
              <a:t>Lastimó sus rodillas, cuando no soportó. </a:t>
            </a:r>
          </a:p>
          <a:p>
            <a:r>
              <a:rPr lang="es-SV" sz="1100" b="1" dirty="0">
                <a:solidFill>
                  <a:srgbClr val="0070C0"/>
                </a:solidFill>
                <a:latin typeface="Calibri" panose="020F0502020204030204" pitchFamily="34" charset="0"/>
              </a:rPr>
              <a:t>             Dm                              F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Que pesada la cruz, que llevó mi Jesús.</a:t>
            </a:r>
          </a:p>
          <a:p>
            <a:r>
              <a:rPr lang="es-SV" sz="1100" b="1" dirty="0">
                <a:solidFill>
                  <a:srgbClr val="0070C0"/>
                </a:solidFill>
                <a:latin typeface="Calibri" panose="020F0502020204030204" pitchFamily="34" charset="0"/>
              </a:rPr>
              <a:t>         C                                  Em                </a:t>
            </a:r>
          </a:p>
          <a:p>
            <a:r>
              <a:rPr lang="es-SV" sz="1100" dirty="0">
                <a:latin typeface="Calibri" panose="020F0502020204030204" pitchFamily="34" charset="0"/>
              </a:rPr>
              <a:t>Al calvario Él llegó, y el dolor aumentó </a:t>
            </a:r>
          </a:p>
          <a:p>
            <a:r>
              <a:rPr lang="es-SV" sz="1100" b="1" dirty="0">
                <a:solidFill>
                  <a:srgbClr val="0070C0"/>
                </a:solidFill>
                <a:latin typeface="Calibri" panose="020F0502020204030204" pitchFamily="34" charset="0"/>
              </a:rPr>
              <a:t>                      Gm           C                       F</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cuando un clavo sus manos, sin piedad traspasó.</a:t>
            </a:r>
          </a:p>
          <a:p>
            <a:r>
              <a:rPr lang="es-SV" sz="1100" b="1" dirty="0">
                <a:solidFill>
                  <a:srgbClr val="0070C0"/>
                </a:solidFill>
                <a:latin typeface="Calibri" panose="020F0502020204030204" pitchFamily="34" charset="0"/>
              </a:rPr>
              <a:t>          Fm                                        C               Am  </a:t>
            </a:r>
          </a:p>
          <a:p>
            <a:r>
              <a:rPr lang="es-SV" sz="1100" dirty="0">
                <a:latin typeface="Calibri" panose="020F0502020204030204" pitchFamily="34" charset="0"/>
              </a:rPr>
              <a:t>Sus heridas sangraban ¡Oh que grande dolor! </a:t>
            </a:r>
          </a:p>
          <a:p>
            <a:r>
              <a:rPr lang="es-SV" sz="1100" b="1" dirty="0">
                <a:solidFill>
                  <a:srgbClr val="0070C0"/>
                </a:solidFill>
                <a:latin typeface="Calibri" panose="020F0502020204030204" pitchFamily="34" charset="0"/>
              </a:rPr>
              <a:t>             Dm                         F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El que Cristo sufrió, esa tarde de amor.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Em   Am          C        Em   Am</a:t>
            </a:r>
          </a:p>
          <a:p>
            <a:r>
              <a:rPr lang="es-SV" sz="1100" b="1" dirty="0">
                <a:latin typeface="Calibri" panose="020F0502020204030204" pitchFamily="34" charset="0"/>
              </a:rPr>
              <a:t>Fue una tarde de amor, una tarde de dolor.</a:t>
            </a:r>
          </a:p>
          <a:p>
            <a:r>
              <a:rPr lang="es-SV" sz="1100" b="1" dirty="0">
                <a:solidFill>
                  <a:srgbClr val="0070C0"/>
                </a:solidFill>
                <a:latin typeface="Calibri" panose="020F0502020204030204" pitchFamily="34" charset="0"/>
              </a:rPr>
              <a:t>              Dm             C          F            Dm              G</a:t>
            </a:r>
          </a:p>
          <a:p>
            <a:r>
              <a:rPr lang="es-SV" sz="1100" b="1" dirty="0">
                <a:latin typeface="Calibri" panose="020F0502020204030204" pitchFamily="34" charset="0"/>
              </a:rPr>
              <a:t>Por mi culpa Jesús tuvo que padecer en la Cruz.</a:t>
            </a:r>
          </a:p>
          <a:p>
            <a:r>
              <a:rPr lang="es-SV" sz="1100" b="1" dirty="0">
                <a:solidFill>
                  <a:srgbClr val="0070C0"/>
                </a:solidFill>
                <a:latin typeface="Calibri" panose="020F0502020204030204" pitchFamily="34" charset="0"/>
              </a:rPr>
              <a:t>          C          Em    Am                 C     Em          Am</a:t>
            </a:r>
          </a:p>
          <a:p>
            <a:r>
              <a:rPr lang="es-SV" sz="1100" b="1" dirty="0">
                <a:latin typeface="Calibri" panose="020F0502020204030204" pitchFamily="34" charset="0"/>
              </a:rPr>
              <a:t>Él su sangre derramó, cual cordero se entregó.</a:t>
            </a:r>
          </a:p>
          <a:p>
            <a:r>
              <a:rPr lang="es-SV" sz="1100" b="1" dirty="0">
                <a:solidFill>
                  <a:srgbClr val="0070C0"/>
                </a:solidFill>
                <a:latin typeface="Calibri" panose="020F0502020204030204" pitchFamily="34" charset="0"/>
              </a:rPr>
              <a:t>            Dm             C          F            Dm             G</a:t>
            </a:r>
          </a:p>
          <a:p>
            <a:r>
              <a:rPr lang="es-SV" sz="1100" b="1" dirty="0">
                <a:latin typeface="Calibri" panose="020F0502020204030204" pitchFamily="34" charset="0"/>
              </a:rPr>
              <a:t>Con su vida pagó, Jesucristo que nunca pecó.</a:t>
            </a:r>
          </a:p>
          <a:p>
            <a:r>
              <a:rPr lang="es-SV" sz="1100" b="1" dirty="0">
                <a:solidFill>
                  <a:srgbClr val="0070C0"/>
                </a:solidFill>
                <a:latin typeface="Calibri" panose="020F0502020204030204" pitchFamily="34" charset="0"/>
              </a:rPr>
              <a:t> Fm                             C</a:t>
            </a:r>
          </a:p>
          <a:p>
            <a:r>
              <a:rPr lang="es-SV" sz="1100" b="1" dirty="0">
                <a:latin typeface="Calibri" panose="020F0502020204030204" pitchFamily="34" charset="0"/>
              </a:rPr>
              <a:t>Aquella tarde de amor.</a:t>
            </a:r>
          </a:p>
          <a:p>
            <a:endParaRPr lang="es-SV" sz="1100" b="1" dirty="0">
              <a:latin typeface="Calibri" panose="020F0502020204030204" pitchFamily="34" charset="0"/>
            </a:endParaRPr>
          </a:p>
          <a:p>
            <a:r>
              <a:rPr lang="es-SV" sz="1000" dirty="0">
                <a:latin typeface="Calibri" panose="020F0502020204030204" pitchFamily="34" charset="0"/>
              </a:rPr>
              <a:t>Levantase la cruz, y la gente observó, moribundo el Mesías solitario quedó.</a:t>
            </a:r>
          </a:p>
          <a:p>
            <a:r>
              <a:rPr lang="es-SV" sz="1050" dirty="0">
                <a:latin typeface="Calibri" panose="020F0502020204030204" pitchFamily="34" charset="0"/>
              </a:rPr>
              <a:t>Sus amigos se fueron le dejaron allí, en la cruz a sufrir, en la cruz a morir.</a:t>
            </a:r>
          </a:p>
          <a:p>
            <a:r>
              <a:rPr lang="es-SV" sz="1050" dirty="0">
                <a:latin typeface="Calibri" panose="020F0502020204030204" pitchFamily="34" charset="0"/>
              </a:rPr>
              <a:t>Él miró con amor a las gentes que allá, </a:t>
            </a:r>
          </a:p>
          <a:p>
            <a:r>
              <a:rPr lang="es-SV" sz="1050" dirty="0">
                <a:latin typeface="Calibri" panose="020F0502020204030204" pitchFamily="34" charset="0"/>
              </a:rPr>
              <a:t>Le gritaban “Que baje, si Él es Dios en verdad”</a:t>
            </a:r>
          </a:p>
          <a:p>
            <a:r>
              <a:rPr lang="es-SV" sz="1050" dirty="0">
                <a:latin typeface="Calibri" panose="020F0502020204030204" pitchFamily="34" charset="0"/>
              </a:rPr>
              <a:t>Más el siempre pensaba les daré salvación, </a:t>
            </a:r>
          </a:p>
          <a:p>
            <a:r>
              <a:rPr lang="es-SV" sz="1050" dirty="0">
                <a:latin typeface="Calibri" panose="020F0502020204030204" pitchFamily="34" charset="0"/>
              </a:rPr>
              <a:t>Por nosotros sufrió, esa tarde de amor.</a:t>
            </a:r>
          </a:p>
        </p:txBody>
      </p:sp>
    </p:spTree>
    <p:extLst>
      <p:ext uri="{BB962C8B-B14F-4D97-AF65-F5344CB8AC3E}">
        <p14:creationId xmlns:p14="http://schemas.microsoft.com/office/powerpoint/2010/main" val="19786546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8" y="507281"/>
            <a:ext cx="3962582" cy="5847755"/>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D                          Bm       G           Em                                           A                </a:t>
            </a:r>
          </a:p>
          <a:p>
            <a:r>
              <a:rPr lang="es-SV" sz="1100" dirty="0">
                <a:latin typeface="Calibri" panose="020F0502020204030204" pitchFamily="34" charset="0"/>
                <a:cs typeface="Calibri" panose="020F0502020204030204" pitchFamily="34" charset="0"/>
              </a:rPr>
              <a:t>Voy camino al Calvario, puedo mirar a un hombre que va llorando,</a:t>
            </a:r>
          </a:p>
          <a:p>
            <a:r>
              <a:rPr lang="es-SV" sz="1100" b="1" dirty="0">
                <a:solidFill>
                  <a:srgbClr val="0070C0"/>
                </a:solidFill>
                <a:latin typeface="Calibri" panose="020F0502020204030204" pitchFamily="34" charset="0"/>
                <a:cs typeface="Calibri" panose="020F0502020204030204" pitchFamily="34" charset="0"/>
              </a:rPr>
              <a:t>D                                                               Bm</a:t>
            </a:r>
          </a:p>
          <a:p>
            <a:r>
              <a:rPr lang="es-SV" sz="1100" dirty="0">
                <a:latin typeface="Calibri" panose="020F0502020204030204" pitchFamily="34" charset="0"/>
                <a:cs typeface="Calibri" panose="020F0502020204030204" pitchFamily="34" charset="0"/>
              </a:rPr>
              <a:t>Con una cruz sobre su hombro destrozado,</a:t>
            </a:r>
          </a:p>
          <a:p>
            <a:r>
              <a:rPr lang="es-SV" sz="1100" b="1" dirty="0">
                <a:solidFill>
                  <a:srgbClr val="0070C0"/>
                </a:solidFill>
                <a:latin typeface="Calibri" panose="020F0502020204030204" pitchFamily="34" charset="0"/>
                <a:cs typeface="Calibri" panose="020F0502020204030204" pitchFamily="34" charset="0"/>
              </a:rPr>
              <a:t>G               Em                              A</a:t>
            </a:r>
          </a:p>
          <a:p>
            <a:r>
              <a:rPr lang="es-SV" sz="1100" dirty="0">
                <a:latin typeface="Calibri" panose="020F0502020204030204" pitchFamily="34" charset="0"/>
                <a:cs typeface="Calibri" panose="020F0502020204030204" pitchFamily="34" charset="0"/>
              </a:rPr>
              <a:t>Noto también una turba a su paso,</a:t>
            </a:r>
          </a:p>
          <a:p>
            <a:r>
              <a:rPr lang="es-SV" sz="1100" b="1" dirty="0">
                <a:solidFill>
                  <a:srgbClr val="0070C0"/>
                </a:solidFill>
                <a:latin typeface="Calibri" panose="020F0502020204030204" pitchFamily="34" charset="0"/>
                <a:cs typeface="Calibri" panose="020F0502020204030204" pitchFamily="34" charset="0"/>
              </a:rPr>
              <a:t>F#m                                       Bm</a:t>
            </a:r>
          </a:p>
          <a:p>
            <a:r>
              <a:rPr lang="es-SV" sz="1100" dirty="0">
                <a:latin typeface="Calibri" panose="020F0502020204030204" pitchFamily="34" charset="0"/>
                <a:cs typeface="Calibri" panose="020F0502020204030204" pitchFamily="34" charset="0"/>
              </a:rPr>
              <a:t>En ella va una Madre implorando,</a:t>
            </a:r>
          </a:p>
          <a:p>
            <a:r>
              <a:rPr lang="es-SV" sz="1100" b="1" dirty="0">
                <a:solidFill>
                  <a:srgbClr val="0070C0"/>
                </a:solidFill>
                <a:latin typeface="Calibri" panose="020F0502020204030204" pitchFamily="34" charset="0"/>
                <a:cs typeface="Calibri" panose="020F0502020204030204" pitchFamily="34" charset="0"/>
              </a:rPr>
              <a:t>     G     Em                           A</a:t>
            </a:r>
          </a:p>
          <a:p>
            <a:r>
              <a:rPr lang="es-SV" sz="1100" dirty="0">
                <a:latin typeface="Calibri" panose="020F0502020204030204" pitchFamily="34" charset="0"/>
                <a:cs typeface="Calibri" panose="020F0502020204030204" pitchFamily="34" charset="0"/>
              </a:rPr>
              <a:t>Piedad para su hijo lastimado.</a:t>
            </a:r>
          </a:p>
          <a:p>
            <a:r>
              <a:rPr lang="es-SV" sz="1100" b="1" dirty="0">
                <a:solidFill>
                  <a:srgbClr val="0070C0"/>
                </a:solidFill>
                <a:latin typeface="Calibri" panose="020F0502020204030204" pitchFamily="34" charset="0"/>
                <a:cs typeface="Calibri" panose="020F0502020204030204" pitchFamily="34" charset="0"/>
              </a:rPr>
              <a:t> D                                              Bm</a:t>
            </a:r>
          </a:p>
          <a:p>
            <a:r>
              <a:rPr lang="es-SV" sz="1100" dirty="0">
                <a:latin typeface="Calibri" panose="020F0502020204030204" pitchFamily="34" charset="0"/>
                <a:cs typeface="Calibri" panose="020F0502020204030204" pitchFamily="34" charset="0"/>
              </a:rPr>
              <a:t>Su aspecto es muy triste y doliente,</a:t>
            </a:r>
          </a:p>
          <a:p>
            <a:r>
              <a:rPr lang="es-SV" sz="1100" b="1" dirty="0">
                <a:solidFill>
                  <a:srgbClr val="0070C0"/>
                </a:solidFill>
                <a:latin typeface="Calibri" panose="020F0502020204030204" pitchFamily="34" charset="0"/>
                <a:cs typeface="Calibri" panose="020F0502020204030204" pitchFamily="34" charset="0"/>
              </a:rPr>
              <a:t>G                           Em                                             A</a:t>
            </a:r>
          </a:p>
          <a:p>
            <a:r>
              <a:rPr lang="es-SV" sz="1100" dirty="0">
                <a:latin typeface="Calibri" panose="020F0502020204030204" pitchFamily="34" charset="0"/>
                <a:cs typeface="Calibri" panose="020F0502020204030204" pitchFamily="34" charset="0"/>
              </a:rPr>
              <a:t>Y aún derrama amor a todo aquel que se le acerque.</a:t>
            </a:r>
          </a:p>
          <a:p>
            <a:r>
              <a:rPr lang="es-SV" sz="1100" b="1" dirty="0">
                <a:solidFill>
                  <a:srgbClr val="0070C0"/>
                </a:solidFill>
                <a:latin typeface="Calibri" panose="020F0502020204030204" pitchFamily="34" charset="0"/>
                <a:cs typeface="Calibri" panose="020F0502020204030204" pitchFamily="34" charset="0"/>
              </a:rPr>
              <a:t>F#m                                        Bm        G    Em                   A</a:t>
            </a:r>
          </a:p>
          <a:p>
            <a:r>
              <a:rPr lang="es-SV" sz="1100" dirty="0">
                <a:latin typeface="Calibri" panose="020F0502020204030204" pitchFamily="34" charset="0"/>
                <a:cs typeface="Calibri" panose="020F0502020204030204" pitchFamily="34" charset="0"/>
              </a:rPr>
              <a:t>Pero algunos son tan indiferentes, a la voz de un inocente.</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G                            A                    F#m                Bm</a:t>
            </a:r>
          </a:p>
          <a:p>
            <a:r>
              <a:rPr lang="es-SV" sz="1100" b="1" dirty="0">
                <a:latin typeface="Calibri" panose="020F0502020204030204" pitchFamily="34" charset="0"/>
                <a:cs typeface="Calibri" panose="020F0502020204030204" pitchFamily="34" charset="0"/>
              </a:rPr>
              <a:t>Mas como el cirineo que al Calvario te ayudó</a:t>
            </a:r>
          </a:p>
          <a:p>
            <a:r>
              <a:rPr lang="es-SV" sz="1100" b="1" dirty="0">
                <a:solidFill>
                  <a:srgbClr val="0070C0"/>
                </a:solidFill>
                <a:latin typeface="Calibri" panose="020F0502020204030204" pitchFamily="34" charset="0"/>
                <a:cs typeface="Calibri" panose="020F0502020204030204" pitchFamily="34" charset="0"/>
              </a:rPr>
              <a:t>    G                    A                  D</a:t>
            </a:r>
          </a:p>
          <a:p>
            <a:r>
              <a:rPr lang="es-SV" sz="1100" b="1" dirty="0">
                <a:latin typeface="Calibri" panose="020F0502020204030204" pitchFamily="34" charset="0"/>
                <a:cs typeface="Calibri" panose="020F0502020204030204" pitchFamily="34" charset="0"/>
              </a:rPr>
              <a:t>A cargar esa cruz en tu dolor, </a:t>
            </a:r>
          </a:p>
          <a:p>
            <a:r>
              <a:rPr lang="es-SV" sz="1100" b="1" dirty="0">
                <a:solidFill>
                  <a:srgbClr val="0070C0"/>
                </a:solidFill>
                <a:latin typeface="Calibri" panose="020F0502020204030204" pitchFamily="34" charset="0"/>
                <a:cs typeface="Calibri" panose="020F0502020204030204" pitchFamily="34" charset="0"/>
              </a:rPr>
              <a:t>   G                   A                      F#m       Bm</a:t>
            </a:r>
          </a:p>
          <a:p>
            <a:r>
              <a:rPr lang="es-SV" sz="1100" b="1" dirty="0">
                <a:latin typeface="Calibri" panose="020F0502020204030204" pitchFamily="34" charset="0"/>
                <a:cs typeface="Calibri" panose="020F0502020204030204" pitchFamily="34" charset="0"/>
              </a:rPr>
              <a:t>Así quiero llevar la cruz que hay en mí</a:t>
            </a:r>
          </a:p>
          <a:p>
            <a:r>
              <a:rPr lang="es-SV" sz="1100" b="1" dirty="0">
                <a:solidFill>
                  <a:srgbClr val="0070C0"/>
                </a:solidFill>
                <a:latin typeface="Calibri" panose="020F0502020204030204" pitchFamily="34" charset="0"/>
                <a:cs typeface="Calibri" panose="020F0502020204030204" pitchFamily="34" charset="0"/>
              </a:rPr>
              <a:t>    G                 Em                      A                      D</a:t>
            </a:r>
          </a:p>
          <a:p>
            <a:r>
              <a:rPr lang="es-SV" sz="1100" b="1" dirty="0">
                <a:latin typeface="Calibri" panose="020F0502020204030204" pitchFamily="34" charset="0"/>
                <a:cs typeface="Calibri" panose="020F0502020204030204" pitchFamily="34" charset="0"/>
              </a:rPr>
              <a:t>Y dar mi vida como la entregaste Tú, por mí.</a:t>
            </a:r>
          </a:p>
          <a:p>
            <a:endParaRPr lang="es-SV" sz="1100" b="1"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Al verlo algunos se horrorizaron y otros de asombro se llenaron, pues su rostro estaba desfigurado, por sus llagas hemos sido sanados. Mas hoy, Señor, al contemplarte puedo mirar que Tú me amaste con un amor que no puedo expresarse, sino en una cruz donde pagaste. ¡Qué más pudiste hacer que ya no hayas hecho por mí, si te entregaste y todo lo soportaste! </a:t>
            </a:r>
          </a:p>
          <a:p>
            <a:r>
              <a:rPr lang="es-SV" sz="1100" dirty="0">
                <a:latin typeface="Calibri" panose="020F0502020204030204" pitchFamily="34" charset="0"/>
                <a:cs typeface="Calibri" panose="020F0502020204030204" pitchFamily="34" charset="0"/>
              </a:rPr>
              <a:t>¡Soy precio de tu sangre!</a:t>
            </a:r>
            <a:endParaRPr lang="es-SV" sz="1100" b="1" dirty="0">
              <a:latin typeface="Calibri" panose="020F0502020204030204" pitchFamily="34" charset="0"/>
              <a:cs typeface="Calibri" panose="020F0502020204030204" pitchFamily="34" charset="0"/>
            </a:endParaRPr>
          </a:p>
          <a:p>
            <a:endParaRPr lang="es-SV" sz="1100" b="1" dirty="0">
              <a:latin typeface="Calibri" panose="020F0502020204030204" pitchFamily="34" charset="0"/>
              <a:cs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Servidores de la Palabra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CAMINO DEL CALVARIO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Néil</a:t>
            </a:r>
            <a:r>
              <a:rPr lang="es-SV" sz="700" dirty="0">
                <a:solidFill>
                  <a:srgbClr val="002060"/>
                </a:solidFill>
                <a:latin typeface="HP Simplified" panose="020B0604020204020204" pitchFamily="34" charset="0"/>
              </a:rPr>
              <a:t> Vélez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SI TANTO ME AMÓ</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CuadroTexto 24"/>
          <p:cNvSpPr txBox="1"/>
          <p:nvPr/>
        </p:nvSpPr>
        <p:spPr>
          <a:xfrm>
            <a:off x="462607" y="520852"/>
            <a:ext cx="4299893" cy="398570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C                    F                              C              </a:t>
            </a:r>
          </a:p>
          <a:p>
            <a:r>
              <a:rPr lang="es-ES" sz="1100" dirty="0">
                <a:latin typeface="Calibri" panose="020F0502020204030204" pitchFamily="34" charset="0"/>
                <a:cs typeface="Segoe UI" panose="020B0502040204020203" pitchFamily="34" charset="0"/>
              </a:rPr>
              <a:t>Hoy todo el mundo lo quiere saber </a:t>
            </a:r>
          </a:p>
          <a:p>
            <a:r>
              <a:rPr lang="es-ES" sz="1100" b="1" dirty="0">
                <a:solidFill>
                  <a:srgbClr val="0070C0"/>
                </a:solidFill>
                <a:latin typeface="Calibri" panose="020F0502020204030204" pitchFamily="34" charset="0"/>
                <a:cs typeface="Segoe UI" panose="020B0502040204020203" pitchFamily="34" charset="0"/>
              </a:rPr>
              <a:t>            F                                Am    F                   G</a:t>
            </a:r>
            <a:endParaRPr lang="es-ES" sz="1100"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 preguntan por qué amo yo, a Cristo mi Señor</a:t>
            </a:r>
          </a:p>
          <a:p>
            <a:r>
              <a:rPr lang="es-ES" sz="1100" b="1" dirty="0">
                <a:solidFill>
                  <a:srgbClr val="0070C0"/>
                </a:solidFill>
                <a:latin typeface="Calibri" panose="020F0502020204030204" pitchFamily="34" charset="0"/>
                <a:cs typeface="Segoe UI" panose="020B0502040204020203" pitchFamily="34" charset="0"/>
              </a:rPr>
              <a:t>                      C                 F                              C</a:t>
            </a:r>
          </a:p>
          <a:p>
            <a:r>
              <a:rPr lang="es-ES" sz="1100" dirty="0">
                <a:latin typeface="Calibri" panose="020F0502020204030204" pitchFamily="34" charset="0"/>
                <a:cs typeface="Segoe UI" panose="020B0502040204020203" pitchFamily="34" charset="0"/>
              </a:rPr>
              <a:t>Contesto quién en la cruz entregó el corazón, </a:t>
            </a:r>
          </a:p>
          <a:p>
            <a:r>
              <a:rPr lang="es-ES" sz="1100" b="1" dirty="0">
                <a:solidFill>
                  <a:srgbClr val="0070C0"/>
                </a:solidFill>
                <a:latin typeface="Calibri" panose="020F0502020204030204" pitchFamily="34" charset="0"/>
                <a:cs typeface="Segoe UI" panose="020B0502040204020203" pitchFamily="34" charset="0"/>
              </a:rPr>
              <a:t>                 F                             Am      F                  G</a:t>
            </a:r>
          </a:p>
          <a:p>
            <a:r>
              <a:rPr lang="es-ES" sz="1100" dirty="0">
                <a:latin typeface="Calibri" panose="020F0502020204030204" pitchFamily="34" charset="0"/>
                <a:cs typeface="Segoe UI" panose="020B0502040204020203" pitchFamily="34" charset="0"/>
              </a:rPr>
              <a:t>pagó el precio su sangre vertió para mi redención.</a:t>
            </a:r>
          </a:p>
          <a:p>
            <a:r>
              <a:rPr lang="es-ES" sz="1100" b="1" dirty="0">
                <a:solidFill>
                  <a:srgbClr val="0070C0"/>
                </a:solidFill>
                <a:latin typeface="Calibri" panose="020F0502020204030204" pitchFamily="34" charset="0"/>
                <a:cs typeface="Segoe UI" panose="020B0502040204020203" pitchFamily="34" charset="0"/>
              </a:rPr>
              <a:t>    F                  C                   G                        F                          Dm               G</a:t>
            </a:r>
          </a:p>
          <a:p>
            <a:r>
              <a:rPr lang="es-ES" sz="1100" dirty="0">
                <a:latin typeface="Calibri" panose="020F0502020204030204" pitchFamily="34" charset="0"/>
                <a:cs typeface="Segoe UI" panose="020B0502040204020203" pitchFamily="34" charset="0"/>
              </a:rPr>
              <a:t>Y al final venció la cruz, y vive en mí. Y ahora pregunta la gente por qué.</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                          Am                     Dm                  G</a:t>
            </a:r>
          </a:p>
          <a:p>
            <a:r>
              <a:rPr lang="es-ES" sz="1100" b="1" dirty="0">
                <a:latin typeface="Calibri" panose="020F0502020204030204" pitchFamily="34" charset="0"/>
                <a:cs typeface="Segoe UI" panose="020B0502040204020203" pitchFamily="34" charset="0"/>
              </a:rPr>
              <a:t>Si tanto me amó </a:t>
            </a:r>
            <a:r>
              <a:rPr lang="es-ES" sz="1100" dirty="0">
                <a:latin typeface="Calibri" panose="020F0502020204030204" pitchFamily="34" charset="0"/>
                <a:cs typeface="Segoe UI" panose="020B0502040204020203" pitchFamily="34" charset="0"/>
              </a:rPr>
              <a:t>(Si tanto me amó),</a:t>
            </a:r>
            <a:r>
              <a:rPr lang="es-ES" sz="1100" b="1" dirty="0">
                <a:latin typeface="Calibri" panose="020F0502020204030204" pitchFamily="34" charset="0"/>
                <a:cs typeface="Segoe UI" panose="020B0502040204020203" pitchFamily="34" charset="0"/>
              </a:rPr>
              <a:t> que soportó aquel vituperio.</a:t>
            </a:r>
          </a:p>
          <a:p>
            <a:r>
              <a:rPr lang="es-ES" sz="1100" b="1" dirty="0">
                <a:solidFill>
                  <a:srgbClr val="0070C0"/>
                </a:solidFill>
                <a:latin typeface="Calibri" panose="020F0502020204030204" pitchFamily="34" charset="0"/>
                <a:cs typeface="Segoe UI" panose="020B0502040204020203" pitchFamily="34" charset="0"/>
              </a:rPr>
              <a:t>                           C                          Am                         Dm                    G</a:t>
            </a:r>
          </a:p>
          <a:p>
            <a:r>
              <a:rPr lang="es-ES" sz="1100" b="1" dirty="0">
                <a:latin typeface="Calibri" panose="020F0502020204030204" pitchFamily="34" charset="0"/>
                <a:cs typeface="Segoe UI" panose="020B0502040204020203" pitchFamily="34" charset="0"/>
              </a:rPr>
              <a:t>Si tanto me amó </a:t>
            </a:r>
            <a:r>
              <a:rPr lang="es-ES" sz="1100" dirty="0">
                <a:latin typeface="Calibri" panose="020F0502020204030204" pitchFamily="34" charset="0"/>
                <a:cs typeface="Segoe UI" panose="020B0502040204020203" pitchFamily="34" charset="0"/>
              </a:rPr>
              <a:t>(Si tanto me amó),</a:t>
            </a:r>
            <a:r>
              <a:rPr lang="es-ES" sz="1100" b="1" dirty="0">
                <a:latin typeface="Calibri" panose="020F0502020204030204" pitchFamily="34" charset="0"/>
                <a:cs typeface="Segoe UI" panose="020B0502040204020203" pitchFamily="34" charset="0"/>
              </a:rPr>
              <a:t> los muchos golpes que le dieron.</a:t>
            </a:r>
          </a:p>
          <a:p>
            <a:r>
              <a:rPr lang="es-ES" sz="1100" b="1" dirty="0">
                <a:solidFill>
                  <a:srgbClr val="0070C0"/>
                </a:solidFill>
                <a:latin typeface="Calibri" panose="020F0502020204030204" pitchFamily="34" charset="0"/>
                <a:cs typeface="Segoe UI" panose="020B0502040204020203" pitchFamily="34" charset="0"/>
              </a:rPr>
              <a:t>                        Am             F                       Dm                     G</a:t>
            </a:r>
          </a:p>
          <a:p>
            <a:r>
              <a:rPr lang="es-ES" sz="1100" b="1" dirty="0">
                <a:latin typeface="Calibri" panose="020F0502020204030204" pitchFamily="34" charset="0"/>
                <a:cs typeface="Segoe UI" panose="020B0502040204020203" pitchFamily="34" charset="0"/>
              </a:rPr>
              <a:t>Si tanto me amó, tragó bien amargo y agrio en su garganta.</a:t>
            </a:r>
          </a:p>
          <a:p>
            <a:r>
              <a:rPr lang="es-ES" sz="1100" b="1" dirty="0">
                <a:solidFill>
                  <a:srgbClr val="0070C0"/>
                </a:solidFill>
                <a:latin typeface="Calibri" panose="020F0502020204030204" pitchFamily="34" charset="0"/>
                <a:cs typeface="Segoe UI" panose="020B0502040204020203" pitchFamily="34" charset="0"/>
              </a:rPr>
              <a:t>                          C                             Am                  Dm              G</a:t>
            </a:r>
          </a:p>
          <a:p>
            <a:r>
              <a:rPr lang="es-ES" sz="1100" b="1" dirty="0">
                <a:latin typeface="Calibri" panose="020F0502020204030204" pitchFamily="34" charset="0"/>
                <a:cs typeface="Segoe UI" panose="020B0502040204020203" pitchFamily="34" charset="0"/>
              </a:rPr>
              <a:t>Si tanto me amó </a:t>
            </a:r>
            <a:r>
              <a:rPr lang="es-ES" sz="1100" dirty="0">
                <a:latin typeface="Calibri" panose="020F0502020204030204" pitchFamily="34" charset="0"/>
                <a:cs typeface="Segoe UI" panose="020B0502040204020203" pitchFamily="34" charset="0"/>
              </a:rPr>
              <a:t>(Si tanto me amó)</a:t>
            </a:r>
            <a:r>
              <a:rPr lang="es-ES" sz="1100" b="1" dirty="0">
                <a:latin typeface="Calibri" panose="020F0502020204030204" pitchFamily="34" charset="0"/>
                <a:cs typeface="Segoe UI" panose="020B0502040204020203" pitchFamily="34" charset="0"/>
              </a:rPr>
              <a:t>, que su costado le hirieron.</a:t>
            </a:r>
          </a:p>
          <a:p>
            <a:r>
              <a:rPr lang="es-ES" sz="1100" b="1" dirty="0">
                <a:solidFill>
                  <a:srgbClr val="0070C0"/>
                </a:solidFill>
                <a:latin typeface="Calibri" panose="020F0502020204030204" pitchFamily="34" charset="0"/>
                <a:cs typeface="Segoe UI" panose="020B0502040204020203" pitchFamily="34" charset="0"/>
              </a:rPr>
              <a:t>                          C                           Am                   Dm                G</a:t>
            </a:r>
          </a:p>
          <a:p>
            <a:r>
              <a:rPr lang="es-ES" sz="1100" b="1" dirty="0">
                <a:latin typeface="Calibri" panose="020F0502020204030204" pitchFamily="34" charset="0"/>
                <a:cs typeface="Segoe UI" panose="020B0502040204020203" pitchFamily="34" charset="0"/>
              </a:rPr>
              <a:t>Si tanto me amó </a:t>
            </a:r>
            <a:r>
              <a:rPr lang="es-ES" sz="1100" dirty="0">
                <a:latin typeface="Calibri" panose="020F0502020204030204" pitchFamily="34" charset="0"/>
                <a:cs typeface="Segoe UI" panose="020B0502040204020203" pitchFamily="34" charset="0"/>
              </a:rPr>
              <a:t>(Si tanto me amó)</a:t>
            </a:r>
            <a:r>
              <a:rPr lang="es-ES" sz="1100" b="1" dirty="0">
                <a:latin typeface="Calibri" panose="020F0502020204030204" pitchFamily="34" charset="0"/>
                <a:cs typeface="Segoe UI" panose="020B0502040204020203" pitchFamily="34" charset="0"/>
              </a:rPr>
              <a:t>, que su carita le escupieron,</a:t>
            </a:r>
          </a:p>
          <a:p>
            <a:r>
              <a:rPr lang="es-ES" sz="1100" b="1" dirty="0">
                <a:solidFill>
                  <a:srgbClr val="0070C0"/>
                </a:solidFill>
                <a:latin typeface="Calibri" panose="020F0502020204030204" pitchFamily="34" charset="0"/>
                <a:cs typeface="Segoe UI" panose="020B0502040204020203" pitchFamily="34" charset="0"/>
              </a:rPr>
              <a:t>                         Am            F                   G                      C</a:t>
            </a:r>
          </a:p>
          <a:p>
            <a:r>
              <a:rPr lang="es-ES" sz="1100" b="1" dirty="0">
                <a:latin typeface="Calibri" panose="020F0502020204030204" pitchFamily="34" charset="0"/>
                <a:cs typeface="Segoe UI" panose="020B0502040204020203" pitchFamily="34" charset="0"/>
              </a:rPr>
              <a:t>Si tanto me amó. Cada día por su Sangre, me reclama.</a:t>
            </a:r>
          </a:p>
        </p:txBody>
      </p:sp>
    </p:spTree>
    <p:extLst>
      <p:ext uri="{BB962C8B-B14F-4D97-AF65-F5344CB8AC3E}">
        <p14:creationId xmlns:p14="http://schemas.microsoft.com/office/powerpoint/2010/main" val="31473955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2" name="15 CuadroTexto"/>
          <p:cNvSpPr txBox="1"/>
          <p:nvPr/>
        </p:nvSpPr>
        <p:spPr>
          <a:xfrm>
            <a:off x="5181419" y="507281"/>
            <a:ext cx="3745093" cy="567847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a:t>
            </a:r>
            <a:r>
              <a:rPr lang="es-ES" sz="1100" b="1" dirty="0" err="1">
                <a:solidFill>
                  <a:srgbClr val="0070C0"/>
                </a:solidFill>
                <a:latin typeface="Calibri" panose="020F0502020204030204" pitchFamily="34" charset="0"/>
                <a:cs typeface="Segoe UI" panose="020B0502040204020203" pitchFamily="34" charset="0"/>
              </a:rPr>
              <a:t>C#m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Yo te adoro Cristo Rey de las naciones,</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Yo te adoro con amor y con fe viva,</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/No permitas Jesús mío que te olvide,</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Este pobre y miserable pecador/.</a:t>
            </a:r>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 me llego hasta Ti con reverencia,</a:t>
            </a:r>
          </a:p>
          <a:p>
            <a:r>
              <a:rPr lang="es-ES" sz="1100" dirty="0">
                <a:latin typeface="Calibri" panose="020F0502020204030204" pitchFamily="34" charset="0"/>
                <a:cs typeface="Segoe UI" panose="020B0502040204020203" pitchFamily="34" charset="0"/>
              </a:rPr>
              <a:t>Adorando a tu excelsa majestad,</a:t>
            </a:r>
          </a:p>
          <a:p>
            <a:r>
              <a:rPr lang="es-ES" sz="1100" dirty="0">
                <a:latin typeface="Calibri" panose="020F0502020204030204" pitchFamily="34" charset="0"/>
                <a:cs typeface="Segoe UI" panose="020B0502040204020203" pitchFamily="34" charset="0"/>
              </a:rPr>
              <a:t>/Que en la Hostia ha ocultado su presencia,</a:t>
            </a:r>
          </a:p>
          <a:p>
            <a:r>
              <a:rPr lang="es-ES" sz="1100" dirty="0">
                <a:latin typeface="Calibri" panose="020F0502020204030204" pitchFamily="34" charset="0"/>
                <a:cs typeface="Segoe UI" panose="020B0502040204020203" pitchFamily="34" charset="0"/>
              </a:rPr>
              <a:t>Concediendo a las almas su amistad/.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Id cristianos reverentes al sagrario,</a:t>
            </a:r>
          </a:p>
          <a:p>
            <a:r>
              <a:rPr lang="es-ES" sz="1100" dirty="0">
                <a:latin typeface="Calibri" panose="020F0502020204030204" pitchFamily="34" charset="0"/>
                <a:cs typeface="Segoe UI" panose="020B0502040204020203" pitchFamily="34" charset="0"/>
              </a:rPr>
              <a:t>Que os espera Cristo Rey de las naciones;</a:t>
            </a:r>
          </a:p>
          <a:p>
            <a:r>
              <a:rPr lang="es-ES" sz="1100" dirty="0">
                <a:latin typeface="Calibri" panose="020F0502020204030204" pitchFamily="34" charset="0"/>
                <a:cs typeface="Segoe UI" panose="020B0502040204020203" pitchFamily="34" charset="0"/>
              </a:rPr>
              <a:t>/Para dar a los cansados corazones,</a:t>
            </a:r>
          </a:p>
          <a:p>
            <a:r>
              <a:rPr lang="es-ES" sz="1100" dirty="0">
                <a:latin typeface="Calibri" panose="020F0502020204030204" pitchFamily="34" charset="0"/>
                <a:cs typeface="Segoe UI" panose="020B0502040204020203" pitchFamily="34" charset="0"/>
              </a:rPr>
              <a:t>El alivio que sólo Él les puede dar/.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Yo quisiera, Jesús mío, en este día,</a:t>
            </a:r>
          </a:p>
          <a:p>
            <a:r>
              <a:rPr lang="es-ES" sz="1100" dirty="0">
                <a:latin typeface="Calibri" panose="020F0502020204030204" pitchFamily="34" charset="0"/>
                <a:cs typeface="Segoe UI" panose="020B0502040204020203" pitchFamily="34" charset="0"/>
              </a:rPr>
              <a:t>Alcanzar misericordia y perdón;</a:t>
            </a:r>
          </a:p>
          <a:p>
            <a:r>
              <a:rPr lang="es-ES" sz="1100" dirty="0">
                <a:latin typeface="Calibri" panose="020F0502020204030204" pitchFamily="34" charset="0"/>
                <a:cs typeface="Segoe UI" panose="020B0502040204020203" pitchFamily="34" charset="0"/>
              </a:rPr>
              <a:t>/Pues Tú eres indulgente, ¡Oh! Rey mío,</a:t>
            </a:r>
          </a:p>
          <a:p>
            <a:r>
              <a:rPr lang="es-ES" sz="1100" dirty="0">
                <a:latin typeface="Calibri" panose="020F0502020204030204" pitchFamily="34" charset="0"/>
                <a:cs typeface="Segoe UI" panose="020B0502040204020203" pitchFamily="34" charset="0"/>
              </a:rPr>
              <a:t>Para el pobre y miserable pecador/.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 Ti, buen Jesús, tengo el alma unida.</a:t>
            </a:r>
          </a:p>
          <a:p>
            <a:r>
              <a:rPr lang="es-ES" sz="1100" dirty="0">
                <a:latin typeface="Calibri" panose="020F0502020204030204" pitchFamily="34" charset="0"/>
                <a:cs typeface="Segoe UI" panose="020B0502040204020203" pitchFamily="34" charset="0"/>
              </a:rPr>
              <a:t>Apartarme de tu amor, no quiero más.</a:t>
            </a:r>
          </a:p>
          <a:p>
            <a:r>
              <a:rPr lang="es-ES" sz="1100" dirty="0">
                <a:latin typeface="Calibri" panose="020F0502020204030204" pitchFamily="34" charset="0"/>
                <a:cs typeface="Segoe UI" panose="020B0502040204020203" pitchFamily="34" charset="0"/>
              </a:rPr>
              <a:t>/Siento más fuerza después de tal comida,</a:t>
            </a:r>
          </a:p>
          <a:p>
            <a:r>
              <a:rPr lang="es-ES" sz="1100" dirty="0">
                <a:latin typeface="Calibri" panose="020F0502020204030204" pitchFamily="34" charset="0"/>
                <a:cs typeface="Segoe UI" panose="020B0502040204020203" pitchFamily="34" charset="0"/>
              </a:rPr>
              <a:t>Ya no temo al maligno Satanás/.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Toda gloria y honor te sean dados,</a:t>
            </a:r>
          </a:p>
          <a:p>
            <a:r>
              <a:rPr lang="es-ES" sz="1100" dirty="0">
                <a:latin typeface="Calibri" panose="020F0502020204030204" pitchFamily="34" charset="0"/>
                <a:cs typeface="Segoe UI" panose="020B0502040204020203" pitchFamily="34" charset="0"/>
              </a:rPr>
              <a:t>Rey de reyes, Jesucristo Redentor;</a:t>
            </a:r>
          </a:p>
          <a:p>
            <a:r>
              <a:rPr lang="es-ES" sz="1100" dirty="0">
                <a:latin typeface="Calibri" panose="020F0502020204030204" pitchFamily="34" charset="0"/>
                <a:cs typeface="Segoe UI" panose="020B0502040204020203" pitchFamily="34" charset="0"/>
              </a:rPr>
              <a:t>/Tuyo el Reino, el poder y la victoria,</a:t>
            </a:r>
          </a:p>
          <a:p>
            <a:r>
              <a:rPr lang="es-ES" sz="1100" dirty="0">
                <a:latin typeface="Calibri" panose="020F0502020204030204" pitchFamily="34" charset="0"/>
                <a:cs typeface="Segoe UI" panose="020B0502040204020203" pitchFamily="34" charset="0"/>
              </a:rPr>
              <a:t>Por los siglos de los siglos sin cesar/.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YO TE ADORO CRISTO REY</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a:extLst>
                <a:ext uri="{28A0092B-C50C-407E-A947-70E740481C1C}">
                  <a14:useLocalDpi xmlns:a14="http://schemas.microsoft.com/office/drawing/2010/main" val="0"/>
                </a:ext>
              </a:extLst>
            </a:blip>
            <a:srcRect/>
            <a:stretch>
              <a:fillRect l="-27307" t="-804" r="-25517" b="-2626"/>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397284" y="5110982"/>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3000" dirty="0"/>
              <a:t>DOMINGO DE RAMOS</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Semana Santa</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05946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800" dirty="0">
                <a:solidFill>
                  <a:srgbClr val="0070C0"/>
                </a:solidFill>
              </a:rPr>
              <a:t>DOMINGO</a:t>
            </a:r>
          </a:p>
          <a:p>
            <a:r>
              <a:rPr lang="es-SV" sz="2800" dirty="0">
                <a:solidFill>
                  <a:srgbClr val="0070C0"/>
                </a:solidFill>
              </a:rPr>
              <a:t>DE RAMOS</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842170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6178614"/>
          </a:xfrm>
          <a:prstGeom prst="rect">
            <a:avLst/>
          </a:prstGeom>
          <a:noFill/>
        </p:spPr>
        <p:txBody>
          <a:bodyPr wrap="square" rtlCol="0">
            <a:spAutoFit/>
          </a:bodyPr>
          <a:lstStyle/>
          <a:p>
            <a:r>
              <a:rPr lang="es-ES" sz="1100" b="1" dirty="0">
                <a:solidFill>
                  <a:srgbClr val="0070C0"/>
                </a:solidFill>
                <a:cs typeface="Segoe UI" panose="020B0502040204020203" pitchFamily="34" charset="0"/>
              </a:rPr>
              <a:t>   E                C#m                    A             D</a:t>
            </a:r>
          </a:p>
          <a:p>
            <a:r>
              <a:rPr lang="es-ES" sz="1100" b="1" dirty="0">
                <a:cs typeface="Segoe UI" panose="020B0502040204020203" pitchFamily="34" charset="0"/>
              </a:rPr>
              <a:t>Alegre la mañana que nos habla de Ti,</a:t>
            </a:r>
          </a:p>
          <a:p>
            <a:r>
              <a:rPr lang="es-ES" sz="1100" b="1" dirty="0">
                <a:solidFill>
                  <a:srgbClr val="0070C0"/>
                </a:solidFill>
                <a:cs typeface="Segoe UI" panose="020B0502040204020203" pitchFamily="34" charset="0"/>
              </a:rPr>
              <a:t>   A       B            E</a:t>
            </a:r>
          </a:p>
          <a:p>
            <a:r>
              <a:rPr lang="es-ES" sz="1100" b="1" dirty="0">
                <a:cs typeface="Segoe UI" panose="020B0502040204020203" pitchFamily="34" charset="0"/>
              </a:rPr>
              <a:t>Alegre    la mañana. </a:t>
            </a:r>
            <a:r>
              <a:rPr lang="es-ES" sz="1100" dirty="0">
                <a:cs typeface="Segoe UI" panose="020B0502040204020203" pitchFamily="34" charset="0"/>
              </a:rPr>
              <a:t>(2 veces)</a:t>
            </a:r>
            <a:endParaRPr lang="es-ES" sz="1100" b="1" dirty="0">
              <a:cs typeface="Segoe UI" panose="020B0502040204020203" pitchFamily="34" charset="0"/>
            </a:endParaRPr>
          </a:p>
          <a:p>
            <a:endParaRPr lang="es-ES" sz="1100" dirty="0">
              <a:cs typeface="Segoe UI" panose="020B0502040204020203" pitchFamily="34" charset="0"/>
            </a:endParaRPr>
          </a:p>
          <a:p>
            <a:r>
              <a:rPr lang="es-ES" sz="1100" b="1" dirty="0">
                <a:solidFill>
                  <a:srgbClr val="0070C0"/>
                </a:solidFill>
                <a:cs typeface="Segoe UI" panose="020B0502040204020203" pitchFamily="34" charset="0"/>
              </a:rPr>
              <a:t>       E                        C#m              A                  E</a:t>
            </a:r>
          </a:p>
          <a:p>
            <a:r>
              <a:rPr lang="es-ES" sz="1100" dirty="0">
                <a:cs typeface="Segoe UI" panose="020B0502040204020203" pitchFamily="34" charset="0"/>
              </a:rPr>
              <a:t>En nombre de Dios Padre, del Hijo y del Espíritu,</a:t>
            </a:r>
            <a:endParaRPr lang="es-ES" sz="1100" i="1" dirty="0">
              <a:cs typeface="Segoe UI" panose="020B0502040204020203" pitchFamily="34" charset="0"/>
            </a:endParaRPr>
          </a:p>
          <a:p>
            <a:r>
              <a:rPr lang="es-ES" sz="1100" b="1" dirty="0">
                <a:solidFill>
                  <a:srgbClr val="0070C0"/>
                </a:solidFill>
                <a:cs typeface="Segoe UI" panose="020B0502040204020203" pitchFamily="34" charset="0"/>
              </a:rPr>
              <a:t>  C#m              F#m                 B                   E</a:t>
            </a:r>
          </a:p>
          <a:p>
            <a:r>
              <a:rPr lang="es-ES" sz="1100" dirty="0">
                <a:cs typeface="Segoe UI" panose="020B0502040204020203" pitchFamily="34" charset="0"/>
              </a:rPr>
              <a:t>Salimos de la noche y estrenamos la aurora;</a:t>
            </a:r>
          </a:p>
          <a:p>
            <a:r>
              <a:rPr lang="es-ES" sz="1100" b="1" dirty="0">
                <a:solidFill>
                  <a:srgbClr val="0070C0"/>
                </a:solidFill>
                <a:cs typeface="Segoe UI" panose="020B0502040204020203" pitchFamily="34" charset="0"/>
              </a:rPr>
              <a:t>        E7              A                                    E</a:t>
            </a:r>
          </a:p>
          <a:p>
            <a:r>
              <a:rPr lang="es-ES" sz="1100" dirty="0">
                <a:cs typeface="Segoe UI" panose="020B0502040204020203" pitchFamily="34" charset="0"/>
              </a:rPr>
              <a:t>Saludamos el gozo de la luz que nos llega</a:t>
            </a:r>
            <a:endParaRPr lang="es-ES" sz="1100" i="1" dirty="0">
              <a:cs typeface="Segoe UI" panose="020B0502040204020203" pitchFamily="34" charset="0"/>
            </a:endParaRPr>
          </a:p>
          <a:p>
            <a:r>
              <a:rPr lang="es-ES" sz="1100" b="1" dirty="0">
                <a:solidFill>
                  <a:srgbClr val="0070C0"/>
                </a:solidFill>
                <a:cs typeface="Segoe UI" panose="020B0502040204020203" pitchFamily="34" charset="0"/>
              </a:rPr>
              <a:t>  C#m F#m      B           A  Am E    A B </a:t>
            </a:r>
          </a:p>
          <a:p>
            <a:r>
              <a:rPr lang="es-ES" sz="1100" dirty="0">
                <a:cs typeface="Segoe UI" panose="020B0502040204020203" pitchFamily="34" charset="0"/>
              </a:rPr>
              <a:t>Resucitada y resucitadora.</a:t>
            </a:r>
          </a:p>
          <a:p>
            <a:endParaRPr lang="es-ES" sz="1100" b="1" dirty="0">
              <a:cs typeface="Segoe UI" panose="020B0502040204020203" pitchFamily="34" charset="0"/>
            </a:endParaRPr>
          </a:p>
          <a:p>
            <a:r>
              <a:rPr lang="es-ES" sz="1100" dirty="0">
                <a:cs typeface="Segoe UI" panose="020B0502040204020203" pitchFamily="34" charset="0"/>
              </a:rPr>
              <a:t>Tu mano acerca el fuego a la sombría tierra</a:t>
            </a:r>
          </a:p>
          <a:p>
            <a:r>
              <a:rPr lang="es-ES" sz="1100" dirty="0">
                <a:cs typeface="Segoe UI" panose="020B0502040204020203" pitchFamily="34" charset="0"/>
              </a:rPr>
              <a:t>Y el rostro de las cosas se alegra en tu presencia.</a:t>
            </a:r>
          </a:p>
          <a:p>
            <a:r>
              <a:rPr lang="es-ES" sz="1100" dirty="0">
                <a:cs typeface="Segoe UI" panose="020B0502040204020203" pitchFamily="34" charset="0"/>
              </a:rPr>
              <a:t>Silabeas el alba igual que una palabra,</a:t>
            </a:r>
          </a:p>
          <a:p>
            <a:r>
              <a:rPr lang="es-ES" sz="1100" dirty="0">
                <a:cs typeface="Segoe UI" panose="020B0502040204020203" pitchFamily="34" charset="0"/>
              </a:rPr>
              <a:t>Tú pronuncias el mar como sentencia.</a:t>
            </a:r>
          </a:p>
          <a:p>
            <a:endParaRPr lang="es-ES" sz="1100" dirty="0">
              <a:cs typeface="Segoe UI" panose="020B0502040204020203" pitchFamily="34" charset="0"/>
            </a:endParaRPr>
          </a:p>
          <a:p>
            <a:r>
              <a:rPr lang="es-ES" sz="1100" dirty="0">
                <a:cs typeface="Segoe UI" panose="020B0502040204020203" pitchFamily="34" charset="0"/>
              </a:rPr>
              <a:t>Regresa, desde el sueño, el hombre a su memoria,</a:t>
            </a:r>
          </a:p>
          <a:p>
            <a:r>
              <a:rPr lang="es-ES" sz="1100" dirty="0">
                <a:cs typeface="Segoe UI" panose="020B0502040204020203" pitchFamily="34" charset="0"/>
              </a:rPr>
              <a:t>Acude a su trabajo, madruga sus dolores;</a:t>
            </a:r>
          </a:p>
          <a:p>
            <a:r>
              <a:rPr lang="es-ES" sz="1100" dirty="0">
                <a:cs typeface="Segoe UI" panose="020B0502040204020203" pitchFamily="34" charset="0"/>
              </a:rPr>
              <a:t>Le confías la tierra, y a la tarde la encuentras,</a:t>
            </a:r>
          </a:p>
          <a:p>
            <a:r>
              <a:rPr lang="es-ES" sz="1100" dirty="0">
                <a:cs typeface="Segoe UI" panose="020B0502040204020203" pitchFamily="34" charset="0"/>
              </a:rPr>
              <a:t>Rica de pan y amarga de sudores.</a:t>
            </a:r>
          </a:p>
          <a:p>
            <a:endParaRPr lang="es-ES" sz="1100" dirty="0">
              <a:cs typeface="Segoe UI" panose="020B0502040204020203" pitchFamily="34" charset="0"/>
            </a:endParaRPr>
          </a:p>
          <a:p>
            <a:pPr lvl="0"/>
            <a:r>
              <a:rPr lang="es-SV" altLang="es-SV" sz="1100" dirty="0">
                <a:solidFill>
                  <a:srgbClr val="000000"/>
                </a:solidFill>
              </a:rPr>
              <a:t>Y tú te regocijas, oh Dios, y tú prolongas</a:t>
            </a:r>
          </a:p>
          <a:p>
            <a:pPr lvl="0"/>
            <a:r>
              <a:rPr lang="es-SV" altLang="es-SV" sz="1100" dirty="0">
                <a:solidFill>
                  <a:srgbClr val="000000"/>
                </a:solidFill>
              </a:rPr>
              <a:t>En sus pequeñas manos tus manos poderosas. </a:t>
            </a:r>
          </a:p>
          <a:p>
            <a:pPr lvl="0"/>
            <a:r>
              <a:rPr lang="es-SV" altLang="es-SV" sz="1100" dirty="0">
                <a:solidFill>
                  <a:srgbClr val="000000"/>
                </a:solidFill>
              </a:rPr>
              <a:t>Y están de cuerpo entero los dos así creando, </a:t>
            </a:r>
          </a:p>
          <a:p>
            <a:pPr lvl="0"/>
            <a:r>
              <a:rPr lang="es-SV" altLang="es-SV" sz="1100" dirty="0">
                <a:solidFill>
                  <a:srgbClr val="000000"/>
                </a:solidFill>
              </a:rPr>
              <a:t>Los dos así velando por las cosas. </a:t>
            </a:r>
          </a:p>
          <a:p>
            <a:pPr lvl="0"/>
            <a:endParaRPr lang="es-SV" altLang="es-SV" sz="1100" dirty="0">
              <a:solidFill>
                <a:srgbClr val="000000"/>
              </a:solidFill>
            </a:endParaRPr>
          </a:p>
          <a:p>
            <a:pPr lvl="0"/>
            <a:r>
              <a:rPr lang="es-SV" altLang="es-SV" sz="1100" dirty="0">
                <a:solidFill>
                  <a:srgbClr val="000000"/>
                </a:solidFill>
              </a:rPr>
              <a:t>¡Bendita la mañana que trae la gran noticia </a:t>
            </a:r>
          </a:p>
          <a:p>
            <a:pPr lvl="0"/>
            <a:r>
              <a:rPr lang="es-SV" altLang="es-SV" sz="1100" dirty="0">
                <a:solidFill>
                  <a:srgbClr val="000000"/>
                </a:solidFill>
              </a:rPr>
              <a:t>De tu presencia joven, en gloria y poderío; </a:t>
            </a:r>
          </a:p>
          <a:p>
            <a:pPr lvl="0"/>
            <a:r>
              <a:rPr lang="es-SV" altLang="es-SV" sz="1100" dirty="0">
                <a:solidFill>
                  <a:srgbClr val="000000"/>
                </a:solidFill>
              </a:rPr>
              <a:t>la serena certeza con que el día proclama </a:t>
            </a:r>
          </a:p>
          <a:p>
            <a:pPr lvl="0"/>
            <a:r>
              <a:rPr lang="es-SV" altLang="es-SV" sz="1100" dirty="0">
                <a:solidFill>
                  <a:srgbClr val="000000"/>
                </a:solidFill>
              </a:rPr>
              <a:t>que el sepulcro de Cristo está vacío!</a:t>
            </a:r>
            <a:r>
              <a:rPr lang="es-SV" altLang="es-SV" sz="1100" dirty="0"/>
              <a:t> </a:t>
            </a:r>
          </a:p>
          <a:p>
            <a:endParaRPr lang="es-ES" sz="1100" dirty="0">
              <a:cs typeface="Segoe UI" panose="020B0502040204020203" pitchFamily="34" charset="0"/>
            </a:endParaRPr>
          </a:p>
          <a:p>
            <a:endParaRPr lang="es-ES" sz="1100" dirty="0">
              <a:cs typeface="Segoe UI" panose="020B0502040204020203" pitchFamily="34" charset="0"/>
            </a:endParaRPr>
          </a:p>
          <a:p>
            <a:endParaRPr lang="es-ES" sz="1050"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001369"/>
          </a:xfrm>
          <a:prstGeom prst="rect">
            <a:avLst/>
          </a:prstGeom>
          <a:noFill/>
        </p:spPr>
        <p:txBody>
          <a:bodyPr wrap="square" rtlCol="0">
            <a:spAutoFit/>
          </a:bodyPr>
          <a:lstStyle/>
          <a:p>
            <a:r>
              <a:rPr lang="es-ES" sz="1100" b="1" dirty="0" smtClean="0">
                <a:solidFill>
                  <a:srgbClr val="0070C0"/>
                </a:solidFill>
                <a:cs typeface="Segoe UI" panose="020B0502040204020203" pitchFamily="34" charset="0"/>
              </a:rPr>
              <a:t>              E                A                 E</a:t>
            </a:r>
            <a:endParaRPr lang="es-ES" sz="1100" b="1" dirty="0">
              <a:solidFill>
                <a:srgbClr val="0070C0"/>
              </a:solidFill>
              <a:cs typeface="Segoe UI" panose="020B0502040204020203" pitchFamily="34" charset="0"/>
            </a:endParaRPr>
          </a:p>
          <a:p>
            <a:r>
              <a:rPr lang="es-ES" sz="1100" b="1" dirty="0" smtClean="0">
                <a:cs typeface="Segoe UI" panose="020B0502040204020203" pitchFamily="34" charset="0"/>
              </a:rPr>
              <a:t>Bienvenidos hermanos en Cristo</a:t>
            </a:r>
          </a:p>
          <a:p>
            <a:r>
              <a:rPr lang="es-ES" sz="1100" b="1" dirty="0" smtClean="0">
                <a:solidFill>
                  <a:srgbClr val="0070C0"/>
                </a:solidFill>
                <a:cs typeface="Segoe UI" panose="020B0502040204020203" pitchFamily="34" charset="0"/>
              </a:rPr>
              <a:t>                                                A</a:t>
            </a:r>
            <a:endParaRPr lang="es-ES" sz="1100" b="1" dirty="0">
              <a:solidFill>
                <a:srgbClr val="0070C0"/>
              </a:solidFill>
              <a:cs typeface="Segoe UI" panose="020B0502040204020203" pitchFamily="34" charset="0"/>
            </a:endParaRPr>
          </a:p>
          <a:p>
            <a:r>
              <a:rPr lang="es-ES" sz="1100" b="1" dirty="0" smtClean="0">
                <a:cs typeface="Segoe UI" panose="020B0502040204020203" pitchFamily="34" charset="0"/>
              </a:rPr>
              <a:t>A escuchar la Palabra de Dios.</a:t>
            </a:r>
          </a:p>
          <a:p>
            <a:r>
              <a:rPr lang="es-ES" sz="1100" b="1" dirty="0" smtClean="0">
                <a:solidFill>
                  <a:srgbClr val="0070C0"/>
                </a:solidFill>
                <a:cs typeface="Segoe UI" panose="020B0502040204020203" pitchFamily="34" charset="0"/>
              </a:rPr>
              <a:t>                    B                           E</a:t>
            </a:r>
            <a:endParaRPr lang="es-ES" sz="1100" b="1" dirty="0">
              <a:solidFill>
                <a:srgbClr val="0070C0"/>
              </a:solidFill>
              <a:cs typeface="Segoe UI" panose="020B0502040204020203" pitchFamily="34" charset="0"/>
            </a:endParaRPr>
          </a:p>
          <a:p>
            <a:r>
              <a:rPr lang="es-ES" sz="1100" b="1" dirty="0" smtClean="0">
                <a:cs typeface="Segoe UI" panose="020B0502040204020203" pitchFamily="34" charset="0"/>
              </a:rPr>
              <a:t>/Es el mensaje que da fortaleza,</a:t>
            </a:r>
          </a:p>
          <a:p>
            <a:r>
              <a:rPr lang="es-ES" sz="1100" b="1" dirty="0" smtClean="0">
                <a:solidFill>
                  <a:srgbClr val="0070C0"/>
                </a:solidFill>
                <a:cs typeface="Segoe UI" panose="020B0502040204020203" pitchFamily="34" charset="0"/>
              </a:rPr>
              <a:t>C#m            F#m        B                E</a:t>
            </a:r>
            <a:endParaRPr lang="es-ES" sz="1100" b="1" dirty="0">
              <a:solidFill>
                <a:srgbClr val="0070C0"/>
              </a:solidFill>
              <a:cs typeface="Segoe UI" panose="020B0502040204020203" pitchFamily="34" charset="0"/>
            </a:endParaRPr>
          </a:p>
          <a:p>
            <a:r>
              <a:rPr lang="es-ES" sz="1100" b="1" dirty="0" smtClean="0">
                <a:cs typeface="Segoe UI" panose="020B0502040204020203" pitchFamily="34" charset="0"/>
              </a:rPr>
              <a:t>Alimenta el alma y da gran valor/.</a:t>
            </a:r>
          </a:p>
          <a:p>
            <a:endParaRPr lang="es-ES" sz="1100" b="1" dirty="0">
              <a:cs typeface="Segoe UI" panose="020B0502040204020203" pitchFamily="34" charset="0"/>
            </a:endParaRPr>
          </a:p>
          <a:p>
            <a:r>
              <a:rPr lang="es-ES" sz="1100" dirty="0" smtClean="0">
                <a:cs typeface="Segoe UI" panose="020B0502040204020203" pitchFamily="34" charset="0"/>
              </a:rPr>
              <a:t>Todo aquel que atesora en su alma</a:t>
            </a:r>
          </a:p>
          <a:p>
            <a:r>
              <a:rPr lang="es-ES" sz="1100" dirty="0" smtClean="0">
                <a:cs typeface="Segoe UI" panose="020B0502040204020203" pitchFamily="34" charset="0"/>
              </a:rPr>
              <a:t>La bendita Palabra de Dios</a:t>
            </a:r>
          </a:p>
          <a:p>
            <a:r>
              <a:rPr lang="es-ES" sz="1100" dirty="0" smtClean="0">
                <a:cs typeface="Segoe UI" panose="020B0502040204020203" pitchFamily="34" charset="0"/>
              </a:rPr>
              <a:t>/Da comienzo a una vida más justa</a:t>
            </a:r>
          </a:p>
          <a:p>
            <a:r>
              <a:rPr lang="es-ES" sz="1100" dirty="0" smtClean="0">
                <a:cs typeface="Segoe UI" panose="020B0502040204020203" pitchFamily="34" charset="0"/>
              </a:rPr>
              <a:t>Y luego contagia a otros su amor/.</a:t>
            </a:r>
          </a:p>
          <a:p>
            <a:endParaRPr lang="es-ES" sz="1100" dirty="0">
              <a:cs typeface="Segoe UI" panose="020B0502040204020203" pitchFamily="34" charset="0"/>
            </a:endParaRPr>
          </a:p>
          <a:p>
            <a:r>
              <a:rPr lang="es-ES" sz="1100" dirty="0" smtClean="0">
                <a:cs typeface="Segoe UI" panose="020B0502040204020203" pitchFamily="34" charset="0"/>
              </a:rPr>
              <a:t>Da tu mano a los otros hermanos</a:t>
            </a:r>
          </a:p>
          <a:p>
            <a:r>
              <a:rPr lang="es-ES" sz="1100" dirty="0" smtClean="0">
                <a:cs typeface="Segoe UI" panose="020B0502040204020203" pitchFamily="34" charset="0"/>
              </a:rPr>
              <a:t>Y con ellos ve tú a caminar</a:t>
            </a:r>
          </a:p>
          <a:p>
            <a:r>
              <a:rPr lang="es-ES" sz="1100" dirty="0" smtClean="0">
                <a:cs typeface="Segoe UI" panose="020B0502040204020203" pitchFamily="34" charset="0"/>
              </a:rPr>
              <a:t>/En misión entre el mundo y los hombres,</a:t>
            </a:r>
          </a:p>
          <a:p>
            <a:r>
              <a:rPr lang="es-ES" sz="1100" dirty="0" smtClean="0">
                <a:cs typeface="Segoe UI" panose="020B0502040204020203" pitchFamily="34" charset="0"/>
              </a:rPr>
              <a:t>Sembrando justicia, el amor y la paz/.</a:t>
            </a:r>
          </a:p>
          <a:p>
            <a:endParaRPr lang="es-ES" sz="1100" dirty="0">
              <a:cs typeface="Segoe UI" panose="020B0502040204020203" pitchFamily="34" charset="0"/>
            </a:endParaRPr>
          </a:p>
          <a:p>
            <a:r>
              <a:rPr lang="es-ES" sz="1100" dirty="0" smtClean="0">
                <a:cs typeface="Segoe UI" panose="020B0502040204020203" pitchFamily="34" charset="0"/>
              </a:rPr>
              <a:t>¡Ay! de ti, si la entierras en tu alma,</a:t>
            </a:r>
          </a:p>
          <a:p>
            <a:r>
              <a:rPr lang="es-ES" sz="1100" dirty="0" smtClean="0">
                <a:cs typeface="Segoe UI" panose="020B0502040204020203" pitchFamily="34" charset="0"/>
              </a:rPr>
              <a:t>La bendita Palabra de Dios;</a:t>
            </a:r>
          </a:p>
          <a:p>
            <a:r>
              <a:rPr lang="es-ES" sz="1100" dirty="0" smtClean="0">
                <a:cs typeface="Segoe UI" panose="020B0502040204020203" pitchFamily="34" charset="0"/>
              </a:rPr>
              <a:t>/Y cobarde, no emprendes camino,</a:t>
            </a:r>
          </a:p>
          <a:p>
            <a:r>
              <a:rPr lang="es-ES" sz="1100" dirty="0" smtClean="0">
                <a:cs typeface="Segoe UI" panose="020B0502040204020203" pitchFamily="34" charset="0"/>
              </a:rPr>
              <a:t>Por miedo a los hombres, por miedo a sufrir/.</a:t>
            </a:r>
          </a:p>
          <a:p>
            <a:endParaRPr lang="es-ES" sz="1100" dirty="0">
              <a:cs typeface="Segoe UI" panose="020B0502040204020203" pitchFamily="34" charset="0"/>
            </a:endParaRPr>
          </a:p>
          <a:p>
            <a:r>
              <a:rPr lang="es-ES" sz="1100" dirty="0" smtClean="0">
                <a:cs typeface="Segoe UI" panose="020B0502040204020203" pitchFamily="34" charset="0"/>
              </a:rPr>
              <a:t>Ya no seas oyente olvidadizo,</a:t>
            </a:r>
          </a:p>
          <a:p>
            <a:r>
              <a:rPr lang="es-ES" sz="1100" dirty="0" smtClean="0">
                <a:cs typeface="Segoe UI" panose="020B0502040204020203" pitchFamily="34" charset="0"/>
              </a:rPr>
              <a:t>Al escuchar la Palabra de Dios,</a:t>
            </a:r>
          </a:p>
          <a:p>
            <a:r>
              <a:rPr lang="es-ES" sz="1100" dirty="0" smtClean="0">
                <a:cs typeface="Segoe UI" panose="020B0502040204020203" pitchFamily="34" charset="0"/>
              </a:rPr>
              <a:t>/Porque reo serás responsable,</a:t>
            </a:r>
          </a:p>
          <a:p>
            <a:r>
              <a:rPr lang="es-ES" sz="1100" dirty="0" smtClean="0">
                <a:cs typeface="Segoe UI" panose="020B0502040204020203" pitchFamily="34" charset="0"/>
              </a:rPr>
              <a:t>En el día del juicio, en la hora final/.</a:t>
            </a:r>
          </a:p>
          <a:p>
            <a:endParaRPr lang="es-ES" sz="1100" dirty="0" smtClean="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Desconocido</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BIENVENIDOS HERMANOS</a:t>
            </a:r>
            <a:endParaRPr lang="es-SV" sz="900" b="1"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Espinosa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ALEGRE LA MAÑANA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476999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89480" y="496469"/>
            <a:ext cx="3999083" cy="449353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Em                   A</a:t>
            </a:r>
          </a:p>
          <a:p>
            <a:r>
              <a:rPr lang="es-SV" sz="1100" b="1" dirty="0">
                <a:latin typeface="Calibri" panose="020F0502020204030204" pitchFamily="34" charset="0"/>
              </a:rPr>
              <a:t>Tú reinarás, este es el grito, que ardiente exhala nuestra fe.</a:t>
            </a:r>
          </a:p>
          <a:p>
            <a:r>
              <a:rPr lang="es-SV" sz="1100" b="1" dirty="0">
                <a:solidFill>
                  <a:srgbClr val="0070C0"/>
                </a:solidFill>
                <a:latin typeface="Calibri" panose="020F0502020204030204" pitchFamily="34" charset="0"/>
              </a:rPr>
              <a:t>                D                                                       E                 A</a:t>
            </a:r>
          </a:p>
          <a:p>
            <a:r>
              <a:rPr lang="es-SV" sz="1100" b="1" dirty="0">
                <a:latin typeface="Calibri" panose="020F0502020204030204" pitchFamily="34" charset="0"/>
              </a:rPr>
              <a:t>Tú reinarás, ¡Oh! Rey bendito, pues tu dijiste reinaré.</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D                           A            G             A       D</a:t>
            </a:r>
          </a:p>
          <a:p>
            <a:r>
              <a:rPr lang="es-SV" sz="1100" b="1" dirty="0">
                <a:latin typeface="Calibri" panose="020F0502020204030204" pitchFamily="34" charset="0"/>
              </a:rPr>
              <a:t>Reine Jesús por siempre, reine su corazón,</a:t>
            </a:r>
          </a:p>
          <a:p>
            <a:r>
              <a:rPr lang="es-SV" sz="1100" b="1" dirty="0">
                <a:solidFill>
                  <a:srgbClr val="0070C0"/>
                </a:solidFill>
                <a:latin typeface="Calibri" panose="020F0502020204030204" pitchFamily="34" charset="0"/>
              </a:rPr>
              <a:t>                                       D7          G     Gm                  D  E         A</a:t>
            </a:r>
          </a:p>
          <a:p>
            <a:r>
              <a:rPr lang="es-SV" sz="1100" b="1" dirty="0">
                <a:latin typeface="Calibri" panose="020F0502020204030204" pitchFamily="34" charset="0"/>
              </a:rPr>
              <a:t>En nuestra patria en nuestro suelo;     es de María la nación.</a:t>
            </a:r>
          </a:p>
          <a:p>
            <a:r>
              <a:rPr lang="es-SV" sz="1100" b="1" dirty="0">
                <a:solidFill>
                  <a:srgbClr val="0070C0"/>
                </a:solidFill>
                <a:latin typeface="Calibri" panose="020F0502020204030204" pitchFamily="34" charset="0"/>
              </a:rPr>
              <a:t>                    G                A/G      F#m  Bm              Em   A        D</a:t>
            </a:r>
          </a:p>
          <a:p>
            <a:r>
              <a:rPr lang="es-SV" sz="1100" b="1" dirty="0">
                <a:latin typeface="Calibri" panose="020F0502020204030204" pitchFamily="34" charset="0"/>
              </a:rPr>
              <a:t>En nuestra patria en nuestro suelo;     es de María la nación.</a:t>
            </a:r>
          </a:p>
          <a:p>
            <a:endParaRPr lang="es-SV" sz="1100" b="1" dirty="0">
              <a:latin typeface="Calibri" panose="020F0502020204030204" pitchFamily="34" charset="0"/>
            </a:endParaRPr>
          </a:p>
          <a:p>
            <a:r>
              <a:rPr lang="es-SV" sz="1100" dirty="0">
                <a:latin typeface="Calibri" panose="020F0502020204030204" pitchFamily="34" charset="0"/>
              </a:rPr>
              <a:t>Tú reinarás, dulce esperanza que al alma llena de placer;</a:t>
            </a:r>
          </a:p>
          <a:p>
            <a:r>
              <a:rPr lang="es-SV" sz="1100" dirty="0">
                <a:latin typeface="Calibri" panose="020F0502020204030204" pitchFamily="34" charset="0"/>
              </a:rPr>
              <a:t>Habrá por fin paz y bonanza, felicidad habrá doquier.</a:t>
            </a:r>
          </a:p>
          <a:p>
            <a:endParaRPr lang="es-SV" sz="1100" dirty="0">
              <a:latin typeface="Calibri" panose="020F0502020204030204" pitchFamily="34" charset="0"/>
            </a:endParaRPr>
          </a:p>
          <a:p>
            <a:r>
              <a:rPr lang="es-SV" sz="1100" dirty="0">
                <a:latin typeface="Calibri" panose="020F0502020204030204" pitchFamily="34" charset="0"/>
              </a:rPr>
              <a:t>Tú reinarás, dichosa era, dichoso pueblo con tal Rey;</a:t>
            </a:r>
          </a:p>
          <a:p>
            <a:r>
              <a:rPr lang="es-SV" sz="1100" dirty="0">
                <a:latin typeface="Calibri" panose="020F0502020204030204" pitchFamily="34" charset="0"/>
              </a:rPr>
              <a:t>Será tu cruz nuestra bandera, tu amor será la nuestra ley.</a:t>
            </a:r>
          </a:p>
          <a:p>
            <a:endParaRPr lang="es-SV" sz="1100" dirty="0">
              <a:latin typeface="Calibri" panose="020F0502020204030204" pitchFamily="34" charset="0"/>
            </a:endParaRPr>
          </a:p>
          <a:p>
            <a:r>
              <a:rPr lang="es-SV" sz="1100" dirty="0">
                <a:latin typeface="Calibri" panose="020F0502020204030204" pitchFamily="34" charset="0"/>
              </a:rPr>
              <a:t>Tú reinarás en este suelo, te prometemos nuestro amor;</a:t>
            </a:r>
          </a:p>
          <a:p>
            <a:r>
              <a:rPr lang="es-SV" sz="1100" dirty="0">
                <a:latin typeface="Calibri" panose="020F0502020204030204" pitchFamily="34" charset="0"/>
              </a:rPr>
              <a:t>¡Oh! Buen Jesús, danos consuelo, en este valle de dolor.</a:t>
            </a:r>
          </a:p>
          <a:p>
            <a:endParaRPr lang="es-SV" sz="1100" dirty="0">
              <a:latin typeface="Calibri" panose="020F0502020204030204" pitchFamily="34" charset="0"/>
            </a:endParaRPr>
          </a:p>
          <a:p>
            <a:r>
              <a:rPr lang="es-SV" sz="1100" dirty="0">
                <a:latin typeface="Calibri" panose="020F0502020204030204" pitchFamily="34" charset="0"/>
              </a:rPr>
              <a:t>Tú reinarás, reina ya ahora, en esta casa y población;</a:t>
            </a:r>
          </a:p>
          <a:p>
            <a:r>
              <a:rPr lang="es-SV" sz="1100" dirty="0">
                <a:latin typeface="Calibri" panose="020F0502020204030204" pitchFamily="34" charset="0"/>
              </a:rPr>
              <a:t>Ten compasión del que te implora y acude a ti en la aflicción.</a:t>
            </a:r>
          </a:p>
          <a:p>
            <a:endParaRPr lang="es-SV" sz="1100" dirty="0">
              <a:latin typeface="Calibri" panose="020F0502020204030204" pitchFamily="34" charset="0"/>
            </a:endParaRPr>
          </a:p>
          <a:p>
            <a:r>
              <a:rPr lang="es-SV" sz="1100" dirty="0">
                <a:latin typeface="Calibri" panose="020F0502020204030204" pitchFamily="34" charset="0"/>
              </a:rPr>
              <a:t>Tú reinarás toda la vida, trabajaremos con gran fe;</a:t>
            </a:r>
          </a:p>
          <a:p>
            <a:r>
              <a:rPr lang="es-SV" sz="1100" dirty="0">
                <a:latin typeface="Calibri" panose="020F0502020204030204" pitchFamily="34" charset="0"/>
              </a:rPr>
              <a:t>En realizar y ver cumplida, tu gran promesa “Reinaré”.</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DIARIO DE MARÍA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chemeClr val="tx1"/>
                </a:solidFill>
                <a:latin typeface="HP Simplified" panose="020B0604020204020204" pitchFamily="34" charset="0"/>
              </a:rPr>
              <a:t>Padre François-Xavier </a:t>
            </a:r>
            <a:r>
              <a:rPr lang="es-SV" sz="700" dirty="0" err="1">
                <a:solidFill>
                  <a:schemeClr val="tx1"/>
                </a:solidFill>
                <a:latin typeface="HP Simplified" panose="020B0604020204020204" pitchFamily="34" charset="0"/>
              </a:rPr>
              <a:t>Moreau</a:t>
            </a:r>
            <a:endParaRPr lang="es-SV" sz="700" dirty="0">
              <a:solidFill>
                <a:schemeClr val="tx1"/>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TÚ REINARÁS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CuadroTexto 24">
            <a:extLst>
              <a:ext uri="{FF2B5EF4-FFF2-40B4-BE49-F238E27FC236}">
                <a16:creationId xmlns="" xmlns:a16="http://schemas.microsoft.com/office/drawing/2014/main" id="{9BB61E3E-9CD8-455B-89AC-95A5EF0951FB}"/>
              </a:ext>
            </a:extLst>
          </p:cNvPr>
          <p:cNvSpPr txBox="1"/>
          <p:nvPr/>
        </p:nvSpPr>
        <p:spPr>
          <a:xfrm>
            <a:off x="5176481" y="467993"/>
            <a:ext cx="3896114" cy="601703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  Gm/E  A                  Dm</a:t>
            </a:r>
          </a:p>
          <a:p>
            <a:r>
              <a:rPr lang="es-SV" sz="1100" dirty="0">
                <a:latin typeface="Calibri" panose="020F0502020204030204" pitchFamily="34" charset="0"/>
              </a:rPr>
              <a:t>Te miro a los ojos,         y entre tanto llanto</a:t>
            </a:r>
          </a:p>
          <a:p>
            <a:r>
              <a:rPr lang="es-SV" sz="1100" b="1" dirty="0">
                <a:solidFill>
                  <a:srgbClr val="0070C0"/>
                </a:solidFill>
                <a:latin typeface="Calibri" panose="020F0502020204030204" pitchFamily="34" charset="0"/>
              </a:rPr>
              <a:t>                      G               Gm/C       </a:t>
            </a:r>
            <a:r>
              <a:rPr lang="es-SV" sz="1100" b="1" dirty="0" err="1">
                <a:solidFill>
                  <a:srgbClr val="0070C0"/>
                </a:solidFill>
                <a:latin typeface="Calibri" panose="020F0502020204030204" pitchFamily="34" charset="0"/>
              </a:rPr>
              <a:t>C</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Parece mentira que te hayan clavado.</a:t>
            </a:r>
          </a:p>
          <a:p>
            <a:r>
              <a:rPr lang="es-SV" sz="1100" b="1" dirty="0">
                <a:solidFill>
                  <a:srgbClr val="0070C0"/>
                </a:solidFill>
                <a:latin typeface="Calibri" panose="020F0502020204030204" pitchFamily="34" charset="0"/>
              </a:rPr>
              <a:t>                            F       G/F                       Em       Am</a:t>
            </a:r>
          </a:p>
          <a:p>
            <a:r>
              <a:rPr lang="es-SV" sz="1100" dirty="0">
                <a:latin typeface="Calibri" panose="020F0502020204030204" pitchFamily="34" charset="0"/>
              </a:rPr>
              <a:t>Que seas el pequeño        al que he acunado,</a:t>
            </a:r>
          </a:p>
          <a:p>
            <a:r>
              <a:rPr lang="es-SV" sz="1100" b="1" dirty="0">
                <a:solidFill>
                  <a:srgbClr val="0070C0"/>
                </a:solidFill>
                <a:latin typeface="Calibri" panose="020F0502020204030204" pitchFamily="34" charset="0"/>
              </a:rPr>
              <a:t>                      Dm  G                                   Gm    C7</a:t>
            </a:r>
          </a:p>
          <a:p>
            <a:r>
              <a:rPr lang="es-SV" sz="1100" dirty="0">
                <a:latin typeface="Calibri" panose="020F0502020204030204" pitchFamily="34" charset="0"/>
              </a:rPr>
              <a:t>Y que se dormía       tan pronto en mis brazos.</a:t>
            </a:r>
          </a:p>
          <a:p>
            <a:r>
              <a:rPr lang="es-SV" sz="1100" b="1" dirty="0">
                <a:solidFill>
                  <a:srgbClr val="0070C0"/>
                </a:solidFill>
                <a:latin typeface="Calibri" panose="020F0502020204030204" pitchFamily="34" charset="0"/>
              </a:rPr>
              <a:t>                 Dm  G                    Em    Am                  </a:t>
            </a:r>
          </a:p>
          <a:p>
            <a:r>
              <a:rPr lang="es-SV" sz="1100" dirty="0">
                <a:latin typeface="Calibri" panose="020F0502020204030204" pitchFamily="34" charset="0"/>
              </a:rPr>
              <a:t>Al que se reía      al mirar el cielo      </a:t>
            </a:r>
          </a:p>
          <a:p>
            <a:r>
              <a:rPr lang="es-SV" sz="1100" b="1" dirty="0">
                <a:solidFill>
                  <a:srgbClr val="0070C0"/>
                </a:solidFill>
                <a:latin typeface="Calibri" panose="020F0502020204030204" pitchFamily="34" charset="0"/>
              </a:rPr>
              <a:t>                    Dm    G                  C      Dm E</a:t>
            </a:r>
          </a:p>
          <a:p>
            <a:r>
              <a:rPr lang="es-SV" sz="1100" dirty="0">
                <a:latin typeface="Calibri" panose="020F0502020204030204" pitchFamily="34" charset="0"/>
              </a:rPr>
              <a:t> y cuando rezaba    se ponía serio.</a:t>
            </a:r>
          </a:p>
          <a:p>
            <a:endParaRPr lang="es-SV" sz="1100" dirty="0">
              <a:latin typeface="Calibri" panose="020F0502020204030204" pitchFamily="34" charset="0"/>
            </a:endParaRPr>
          </a:p>
          <a:p>
            <a:r>
              <a:rPr lang="es-SV" sz="1100" dirty="0">
                <a:latin typeface="Calibri" panose="020F0502020204030204" pitchFamily="34" charset="0"/>
              </a:rPr>
              <a:t>Sobre este madero, veo aquel pequeño,</a:t>
            </a:r>
          </a:p>
          <a:p>
            <a:r>
              <a:rPr lang="es-SV" sz="1100" dirty="0">
                <a:latin typeface="Calibri" panose="020F0502020204030204" pitchFamily="34" charset="0"/>
              </a:rPr>
              <a:t>Que entre los doctores hablaba en el templo.</a:t>
            </a:r>
          </a:p>
          <a:p>
            <a:r>
              <a:rPr lang="es-SV" sz="1100" dirty="0">
                <a:latin typeface="Calibri" panose="020F0502020204030204" pitchFamily="34" charset="0"/>
              </a:rPr>
              <a:t>Que cuando pregunté, respondió con calma</a:t>
            </a:r>
          </a:p>
          <a:p>
            <a:r>
              <a:rPr lang="es-SV" sz="1100" dirty="0">
                <a:latin typeface="Calibri" panose="020F0502020204030204" pitchFamily="34" charset="0"/>
              </a:rPr>
              <a:t>Que de los asuntos de Dios se encargaba.</a:t>
            </a:r>
          </a:p>
          <a:p>
            <a:r>
              <a:rPr lang="es-SV" sz="1100" dirty="0">
                <a:latin typeface="Calibri" panose="020F0502020204030204" pitchFamily="34" charset="0"/>
              </a:rPr>
              <a:t>Ese mismo niño, el que está en la cruz,</a:t>
            </a:r>
          </a:p>
          <a:p>
            <a:r>
              <a:rPr lang="es-SV" sz="1100" dirty="0">
                <a:latin typeface="Calibri" panose="020F0502020204030204" pitchFamily="34" charset="0"/>
              </a:rPr>
              <a:t>El Rey de los hombres se llama Jesús.</a:t>
            </a:r>
          </a:p>
          <a:p>
            <a:endParaRPr lang="es-SV" sz="1100" dirty="0">
              <a:latin typeface="Calibri" panose="020F0502020204030204" pitchFamily="34" charset="0"/>
            </a:endParaRPr>
          </a:p>
          <a:p>
            <a:r>
              <a:rPr lang="es-SV" sz="1100" dirty="0">
                <a:latin typeface="Calibri" panose="020F0502020204030204" pitchFamily="34" charset="0"/>
              </a:rPr>
              <a:t>Ese mismo hombre, ya no era un niño,</a:t>
            </a:r>
          </a:p>
          <a:p>
            <a:r>
              <a:rPr lang="es-SV" sz="1100" dirty="0">
                <a:latin typeface="Calibri" panose="020F0502020204030204" pitchFamily="34" charset="0"/>
              </a:rPr>
              <a:t>Cuando en esa boda le pedí más vino.</a:t>
            </a:r>
          </a:p>
          <a:p>
            <a:r>
              <a:rPr lang="es-SV" sz="1100" dirty="0">
                <a:latin typeface="Calibri" panose="020F0502020204030204" pitchFamily="34" charset="0"/>
              </a:rPr>
              <a:t>Que dio de comer a un millar de gente,</a:t>
            </a:r>
          </a:p>
          <a:p>
            <a:r>
              <a:rPr lang="es-SV" sz="1100" dirty="0">
                <a:latin typeface="Calibri" panose="020F0502020204030204" pitchFamily="34" charset="0"/>
              </a:rPr>
              <a:t>Y a pobres y enfermos los miró de frente.</a:t>
            </a:r>
          </a:p>
          <a:p>
            <a:r>
              <a:rPr lang="es-SV" sz="1100" dirty="0">
                <a:latin typeface="Calibri" panose="020F0502020204030204" pitchFamily="34" charset="0"/>
              </a:rPr>
              <a:t>Rio con aquellos a quienes más quiso,</a:t>
            </a:r>
          </a:p>
          <a:p>
            <a:r>
              <a:rPr lang="es-SV" sz="1100" dirty="0">
                <a:latin typeface="Calibri" panose="020F0502020204030204" pitchFamily="34" charset="0"/>
              </a:rPr>
              <a:t>Y lloró en silencio al morir su amigo.</a:t>
            </a:r>
          </a:p>
          <a:p>
            <a:endParaRPr lang="es-SV" sz="1100" dirty="0">
              <a:latin typeface="Calibri" panose="020F0502020204030204" pitchFamily="34" charset="0"/>
            </a:endParaRPr>
          </a:p>
          <a:p>
            <a:r>
              <a:rPr lang="es-SV" sz="1100" dirty="0">
                <a:latin typeface="Calibri" panose="020F0502020204030204" pitchFamily="34" charset="0"/>
              </a:rPr>
              <a:t>Ya cae la tarde, se nublan los cielos</a:t>
            </a:r>
          </a:p>
          <a:p>
            <a:r>
              <a:rPr lang="es-SV" sz="1100" dirty="0">
                <a:latin typeface="Calibri" panose="020F0502020204030204" pitchFamily="34" charset="0"/>
              </a:rPr>
              <a:t>Pronto volverás a tu Padre Eterno.</a:t>
            </a:r>
          </a:p>
          <a:p>
            <a:r>
              <a:rPr lang="es-SV" sz="1100" dirty="0">
                <a:latin typeface="Calibri" panose="020F0502020204030204" pitchFamily="34" charset="0"/>
              </a:rPr>
              <a:t>Duérmete pequeño, duérmete mi niño,</a:t>
            </a:r>
          </a:p>
          <a:p>
            <a:r>
              <a:rPr lang="es-SV" sz="1100" dirty="0">
                <a:latin typeface="Calibri" panose="020F0502020204030204" pitchFamily="34" charset="0"/>
              </a:rPr>
              <a:t>Que yo te he entregado todo mi cariño.</a:t>
            </a:r>
          </a:p>
          <a:p>
            <a:r>
              <a:rPr lang="es-SV" sz="1100" dirty="0">
                <a:latin typeface="Calibri" panose="020F0502020204030204" pitchFamily="34" charset="0"/>
              </a:rPr>
              <a:t>Como en Nazaret aquella mañana,</a:t>
            </a:r>
          </a:p>
          <a:p>
            <a:r>
              <a:rPr lang="es-SV" sz="1100" dirty="0">
                <a:latin typeface="Calibri" panose="020F0502020204030204" pitchFamily="34" charset="0"/>
              </a:rPr>
              <a:t>“He aquí tu sierva, he aquí…. Tu esclava”.</a:t>
            </a:r>
          </a:p>
          <a:p>
            <a:endParaRPr lang="es-SV" sz="1100" dirty="0">
              <a:latin typeface="Calibri" panose="020F0502020204030204" pitchFamily="34" charset="0"/>
            </a:endParaRPr>
          </a:p>
          <a:p>
            <a:endParaRPr lang="es-SV" sz="1100" dirty="0">
              <a:latin typeface="Calibri" panose="020F0502020204030204" pitchFamily="34" charset="0"/>
            </a:endParaRPr>
          </a:p>
        </p:txBody>
      </p:sp>
    </p:spTree>
    <p:extLst>
      <p:ext uri="{BB962C8B-B14F-4D97-AF65-F5344CB8AC3E}">
        <p14:creationId xmlns:p14="http://schemas.microsoft.com/office/powerpoint/2010/main" val="3008582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TRIDUO PASCUAL</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12440" b="12440"/>
          <a:stretch>
            <a:fillRect/>
          </a:stretch>
        </p:blipFill>
        <p:spPr/>
      </p:pic>
      <p:pic>
        <p:nvPicPr>
          <p:cNvPr id="11" name="Imagen 10">
            <a:extLst>
              <a:ext uri="{FF2B5EF4-FFF2-40B4-BE49-F238E27FC236}">
                <a16:creationId xmlns="" xmlns:a16="http://schemas.microsoft.com/office/drawing/2014/main" id="{85076D14-EADD-4B3D-857B-4427423940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4292282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Em      F                                  C</a:t>
            </a:r>
          </a:p>
          <a:p>
            <a:r>
              <a:rPr lang="es-ES" sz="1100" dirty="0">
                <a:latin typeface="Calibri" panose="020F0502020204030204" pitchFamily="34" charset="0"/>
                <a:cs typeface="Segoe UI" panose="020B0502040204020203" pitchFamily="34" charset="0"/>
              </a:rPr>
              <a:t>Señor, lava mis pies y borra el pecado del hombre</a:t>
            </a:r>
          </a:p>
          <a:p>
            <a:r>
              <a:rPr lang="es-ES" sz="1100" b="1" dirty="0">
                <a:solidFill>
                  <a:srgbClr val="0070C0"/>
                </a:solidFill>
                <a:latin typeface="Calibri" panose="020F0502020204030204" pitchFamily="34" charset="0"/>
                <a:cs typeface="Segoe UI" panose="020B0502040204020203" pitchFamily="34" charset="0"/>
              </a:rPr>
              <a:t>  F                                 C                  Dm             G</a:t>
            </a:r>
          </a:p>
          <a:p>
            <a:r>
              <a:rPr lang="es-ES" sz="1100" dirty="0">
                <a:latin typeface="Calibri" panose="020F0502020204030204" pitchFamily="34" charset="0"/>
                <a:cs typeface="Segoe UI" panose="020B0502040204020203" pitchFamily="34" charset="0"/>
              </a:rPr>
              <a:t>Que ha errado el camino que forjaste al nacer.</a:t>
            </a:r>
          </a:p>
          <a:p>
            <a:r>
              <a:rPr lang="es-ES" sz="1100" b="1" dirty="0">
                <a:solidFill>
                  <a:srgbClr val="0070C0"/>
                </a:solidFill>
                <a:latin typeface="Calibri" panose="020F0502020204030204" pitchFamily="34" charset="0"/>
                <a:cs typeface="Segoe UI" panose="020B0502040204020203" pitchFamily="34" charset="0"/>
              </a:rPr>
              <a:t>      C                          Em        F                                 C</a:t>
            </a:r>
          </a:p>
          <a:p>
            <a:r>
              <a:rPr lang="es-ES" sz="1100" dirty="0">
                <a:latin typeface="Calibri" panose="020F0502020204030204" pitchFamily="34" charset="0"/>
                <a:cs typeface="Segoe UI" panose="020B0502040204020203" pitchFamily="34" charset="0"/>
              </a:rPr>
              <a:t>Señor, enséñame a ver lo bueno del que ha pecado</a:t>
            </a:r>
          </a:p>
          <a:p>
            <a:r>
              <a:rPr lang="es-ES" sz="1100" b="1" dirty="0">
                <a:solidFill>
                  <a:srgbClr val="0070C0"/>
                </a:solidFill>
                <a:latin typeface="Calibri" panose="020F0502020204030204" pitchFamily="34" charset="0"/>
                <a:cs typeface="Segoe UI" panose="020B0502040204020203" pitchFamily="34" charset="0"/>
              </a:rPr>
              <a:t>     F                                   C            Dm                   G</a:t>
            </a:r>
          </a:p>
          <a:p>
            <a:r>
              <a:rPr lang="es-ES" sz="1100" dirty="0">
                <a:latin typeface="Calibri" panose="020F0502020204030204" pitchFamily="34" charset="0"/>
                <a:cs typeface="Segoe UI" panose="020B0502040204020203" pitchFamily="34" charset="0"/>
              </a:rPr>
              <a:t>Amor en quien no ha amado. Jesús, lava mis pies.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Am                     E                   F                  C</a:t>
            </a:r>
          </a:p>
          <a:p>
            <a:r>
              <a:rPr lang="es-ES" sz="1100" b="1" dirty="0">
                <a:latin typeface="Calibri" panose="020F0502020204030204" pitchFamily="34" charset="0"/>
                <a:cs typeface="Segoe UI" panose="020B0502040204020203" pitchFamily="34" charset="0"/>
              </a:rPr>
              <a:t>Quita el polvo de mis plantas, el pecado de mi alma</a:t>
            </a:r>
          </a:p>
          <a:p>
            <a:r>
              <a:rPr lang="es-ES" sz="1100" b="1" dirty="0">
                <a:solidFill>
                  <a:srgbClr val="0070C0"/>
                </a:solidFill>
                <a:latin typeface="Calibri" panose="020F0502020204030204" pitchFamily="34" charset="0"/>
                <a:cs typeface="Segoe UI" panose="020B0502040204020203" pitchFamily="34" charset="0"/>
              </a:rPr>
              <a:t>  F                        E                    Am</a:t>
            </a:r>
          </a:p>
          <a:p>
            <a:r>
              <a:rPr lang="es-ES" sz="1100" b="1" dirty="0">
                <a:latin typeface="Calibri" panose="020F0502020204030204" pitchFamily="34" charset="0"/>
                <a:cs typeface="Segoe UI" panose="020B0502040204020203" pitchFamily="34" charset="0"/>
              </a:rPr>
              <a:t>Para entrar al Reino junto a Ti. </a:t>
            </a:r>
            <a:r>
              <a:rPr lang="es-ES" sz="1100" dirty="0">
                <a:latin typeface="Calibri" panose="020F0502020204030204" pitchFamily="34" charset="0"/>
                <a:cs typeface="Segoe UI" panose="020B0502040204020203" pitchFamily="34" charset="0"/>
              </a:rPr>
              <a:t>(2 veces)</a:t>
            </a:r>
            <a:endParaRPr lang="es-ES" sz="1100" b="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quiero caminar a tu lado como un amigo</a:t>
            </a:r>
          </a:p>
          <a:p>
            <a:r>
              <a:rPr lang="es-ES" sz="1100" dirty="0">
                <a:latin typeface="Calibri" panose="020F0502020204030204" pitchFamily="34" charset="0"/>
                <a:cs typeface="Segoe UI" panose="020B0502040204020203" pitchFamily="34" charset="0"/>
              </a:rPr>
              <a:t>Sobre mares y el destino, de tu mano sin dudar.</a:t>
            </a:r>
          </a:p>
          <a:p>
            <a:r>
              <a:rPr lang="es-ES" sz="1100" dirty="0">
                <a:latin typeface="Calibri" panose="020F0502020204030204" pitchFamily="34" charset="0"/>
                <a:cs typeface="Segoe UI" panose="020B0502040204020203" pitchFamily="34" charset="0"/>
              </a:rPr>
              <a:t>Jesús, lava mis pies, el lodo los hace pesados,</a:t>
            </a:r>
          </a:p>
          <a:p>
            <a:r>
              <a:rPr lang="es-ES" sz="1100" dirty="0">
                <a:latin typeface="Calibri" panose="020F0502020204030204" pitchFamily="34" charset="0"/>
                <a:cs typeface="Segoe UI" panose="020B0502040204020203" pitchFamily="34" charset="0"/>
              </a:rPr>
              <a:t>Sólo Tú puedes limpiarlos y al camino hacerme volver.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LAVA MIS PIES</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a:extLst>
                <a:ext uri="{28A0092B-C50C-407E-A947-70E740481C1C}">
                  <a14:useLocalDpi xmlns:a14="http://schemas.microsoft.com/office/drawing/2010/main" val="0"/>
                </a:ext>
              </a:extLst>
            </a:blip>
            <a:srcRect/>
            <a:stretch>
              <a:fillRect l="-14291" t="-4800" r="-43211"/>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332889" y="5059466"/>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JUEVES SANTO</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Triduo Pascual</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05946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800" dirty="0">
                <a:solidFill>
                  <a:srgbClr val="0070C0"/>
                </a:solidFill>
              </a:rPr>
              <a:t>Cena del</a:t>
            </a:r>
          </a:p>
          <a:p>
            <a:r>
              <a:rPr lang="es-SV" sz="2800" dirty="0">
                <a:solidFill>
                  <a:srgbClr val="0070C0"/>
                </a:solidFill>
              </a:rPr>
              <a:t>señor</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33738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Joaquín </a:t>
            </a:r>
            <a:r>
              <a:rPr lang="es-SV" sz="700" dirty="0" err="1">
                <a:solidFill>
                  <a:srgbClr val="002060"/>
                </a:solidFill>
                <a:latin typeface="HP Simplified" panose="020B0604020204020204" pitchFamily="34" charset="0"/>
              </a:rPr>
              <a:t>Madurga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UN MANDAMIENTO NUEVO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Marcelo Cid</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LAVA MIS PIES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CuadroTexto 24"/>
          <p:cNvSpPr txBox="1"/>
          <p:nvPr/>
        </p:nvSpPr>
        <p:spPr>
          <a:xfrm>
            <a:off x="462607" y="507600"/>
            <a:ext cx="4299893" cy="483209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G              D          Am                  G    D</a:t>
            </a:r>
          </a:p>
          <a:p>
            <a:r>
              <a:rPr lang="es-ES" sz="1100" b="1" dirty="0">
                <a:latin typeface="Calibri" panose="020F0502020204030204" pitchFamily="34" charset="0"/>
                <a:cs typeface="Segoe UI" panose="020B0502040204020203" pitchFamily="34" charset="0"/>
              </a:rPr>
              <a:t>Lava mis pies, Señor, lava mi alma.</a:t>
            </a:r>
          </a:p>
          <a:p>
            <a:r>
              <a:rPr lang="es-ES" sz="1100" b="1" dirty="0">
                <a:solidFill>
                  <a:srgbClr val="0070C0"/>
                </a:solidFill>
                <a:latin typeface="Calibri" panose="020F0502020204030204" pitchFamily="34" charset="0"/>
                <a:cs typeface="Segoe UI" panose="020B0502040204020203" pitchFamily="34" charset="0"/>
              </a:rPr>
              <a:t> G               D        Am                    C              D</a:t>
            </a:r>
          </a:p>
          <a:p>
            <a:r>
              <a:rPr lang="es-ES" sz="1100" b="1" dirty="0">
                <a:latin typeface="Calibri" panose="020F0502020204030204" pitchFamily="34" charset="0"/>
                <a:cs typeface="Segoe UI" panose="020B0502040204020203" pitchFamily="34" charset="0"/>
              </a:rPr>
              <a:t>Lava mis pies, Señor, para ser digno de Ti.</a:t>
            </a:r>
          </a:p>
          <a:p>
            <a:r>
              <a:rPr lang="es-ES" sz="1100" b="1" dirty="0">
                <a:solidFill>
                  <a:srgbClr val="0070C0"/>
                </a:solidFill>
                <a:latin typeface="Calibri" panose="020F0502020204030204" pitchFamily="34" charset="0"/>
                <a:cs typeface="Segoe UI" panose="020B0502040204020203" pitchFamily="34" charset="0"/>
              </a:rPr>
              <a:t>    G           D          Am                     G   D</a:t>
            </a:r>
          </a:p>
          <a:p>
            <a:r>
              <a:rPr lang="es-ES" sz="1100" b="1" dirty="0">
                <a:latin typeface="Calibri" panose="020F0502020204030204" pitchFamily="34" charset="0"/>
                <a:cs typeface="Segoe UI" panose="020B0502040204020203" pitchFamily="34" charset="0"/>
              </a:rPr>
              <a:t>Quiero lavar tus pies en mis hermanos,</a:t>
            </a:r>
          </a:p>
          <a:p>
            <a:r>
              <a:rPr lang="es-ES" sz="1100" b="1" dirty="0">
                <a:solidFill>
                  <a:srgbClr val="0070C0"/>
                </a:solidFill>
                <a:latin typeface="Calibri" panose="020F0502020204030204" pitchFamily="34" charset="0"/>
                <a:cs typeface="Segoe UI" panose="020B0502040204020203" pitchFamily="34" charset="0"/>
              </a:rPr>
              <a:t>   G             D           Am                  C            D</a:t>
            </a:r>
          </a:p>
          <a:p>
            <a:r>
              <a:rPr lang="es-ES" sz="1100" b="1" dirty="0">
                <a:latin typeface="Calibri" panose="020F0502020204030204" pitchFamily="34" charset="0"/>
                <a:cs typeface="Segoe UI" panose="020B0502040204020203" pitchFamily="34" charset="0"/>
              </a:rPr>
              <a:t>Quiero imitar tu amor viviendo para servir.</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Em      Em/D  C    Am/B  Am                              D</a:t>
            </a:r>
          </a:p>
          <a:p>
            <a:r>
              <a:rPr lang="es-ES" sz="1100" dirty="0">
                <a:latin typeface="Calibri" panose="020F0502020204030204" pitchFamily="34" charset="0"/>
                <a:cs typeface="Segoe UI" panose="020B0502040204020203" pitchFamily="34" charset="0"/>
              </a:rPr>
              <a:t>Hoy te levantas de la Cena,     te quitas el manto, preparas el agua</a:t>
            </a:r>
          </a:p>
          <a:p>
            <a:r>
              <a:rPr lang="es-ES" sz="1100" b="1" dirty="0">
                <a:solidFill>
                  <a:srgbClr val="0070C0"/>
                </a:solidFill>
                <a:latin typeface="Calibri" panose="020F0502020204030204" pitchFamily="34" charset="0"/>
                <a:cs typeface="Segoe UI" panose="020B0502040204020203" pitchFamily="34" charset="0"/>
              </a:rPr>
              <a:t>               Em     Em/D     C  Am/B Am                          D</a:t>
            </a:r>
          </a:p>
          <a:p>
            <a:r>
              <a:rPr lang="es-ES" sz="1100" dirty="0">
                <a:latin typeface="Calibri" panose="020F0502020204030204" pitchFamily="34" charset="0"/>
                <a:cs typeface="Segoe UI" panose="020B0502040204020203" pitchFamily="34" charset="0"/>
              </a:rPr>
              <a:t>Y te arrodillas frente a mí,    me miras tan dulce y lleno de amor.</a:t>
            </a:r>
          </a:p>
          <a:p>
            <a:r>
              <a:rPr lang="es-ES" sz="1100" b="1" dirty="0">
                <a:solidFill>
                  <a:srgbClr val="0070C0"/>
                </a:solidFill>
                <a:latin typeface="Calibri" panose="020F0502020204030204" pitchFamily="34" charset="0"/>
                <a:cs typeface="Segoe UI" panose="020B0502040204020203" pitchFamily="34" charset="0"/>
              </a:rPr>
              <a:t> C                   D      Am            Bm  D</a:t>
            </a:r>
          </a:p>
          <a:p>
            <a:r>
              <a:rPr lang="es-ES" sz="1100" dirty="0">
                <a:latin typeface="Calibri" panose="020F0502020204030204" pitchFamily="34" charset="0"/>
                <a:cs typeface="Segoe UI" panose="020B0502040204020203" pitchFamily="34" charset="0"/>
              </a:rPr>
              <a:t>Tomas mis pies y lavas mi pecados.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Yo te pregunto: “Señor, ¿Me vas a lavar los pies a mí?”</a:t>
            </a:r>
          </a:p>
          <a:p>
            <a:r>
              <a:rPr lang="es-ES" sz="1100" dirty="0">
                <a:latin typeface="Calibri" panose="020F0502020204030204" pitchFamily="34" charset="0"/>
                <a:cs typeface="Segoe UI" panose="020B0502040204020203" pitchFamily="34" charset="0"/>
              </a:rPr>
              <a:t>Y me contestas tiernamente: “Tú ahora no puedes comprender</a:t>
            </a:r>
          </a:p>
          <a:p>
            <a:r>
              <a:rPr lang="es-ES" sz="1100" dirty="0">
                <a:latin typeface="Calibri" panose="020F0502020204030204" pitchFamily="34" charset="0"/>
                <a:cs typeface="Segoe UI" panose="020B0502040204020203" pitchFamily="34" charset="0"/>
              </a:rPr>
              <a:t>Lo que yo estoy haciendo, lo comprenderás después.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Me descoloca verte así, ver que el Maestro sirve al discípulo</a:t>
            </a:r>
          </a:p>
          <a:p>
            <a:r>
              <a:rPr lang="es-ES" sz="1100" dirty="0">
                <a:latin typeface="Calibri" panose="020F0502020204030204" pitchFamily="34" charset="0"/>
                <a:cs typeface="Segoe UI" panose="020B0502040204020203" pitchFamily="34" charset="0"/>
              </a:rPr>
              <a:t>Y me niego a aceptar que seas Tú quien me lave los pies a mí,</a:t>
            </a:r>
          </a:p>
          <a:p>
            <a:r>
              <a:rPr lang="es-ES" sz="1100" dirty="0">
                <a:latin typeface="Calibri" panose="020F0502020204030204" pitchFamily="34" charset="0"/>
                <a:cs typeface="Segoe UI" panose="020B0502040204020203" pitchFamily="34" charset="0"/>
              </a:rPr>
              <a:t>Pero sé que si no lo haces no podré compartir contigo.</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“Entiendan lo que he hecho, ustedes me llaman Maestro y Señor</a:t>
            </a:r>
          </a:p>
          <a:p>
            <a:r>
              <a:rPr lang="es-ES" sz="1100" dirty="0">
                <a:latin typeface="Calibri" panose="020F0502020204030204" pitchFamily="34" charset="0"/>
                <a:cs typeface="Segoe UI" panose="020B0502040204020203" pitchFamily="34" charset="0"/>
              </a:rPr>
              <a:t>Y dicen la verdad. Si Yo, siendo Señor y siendo Maestro</a:t>
            </a:r>
          </a:p>
          <a:p>
            <a:r>
              <a:rPr lang="es-ES" sz="1100" dirty="0">
                <a:latin typeface="Calibri" panose="020F0502020204030204" pitchFamily="34" charset="0"/>
                <a:cs typeface="Segoe UI" panose="020B0502040204020203" pitchFamily="34" charset="0"/>
              </a:rPr>
              <a:t>Les he lavado los pies, háganlo también ustedes”.</a:t>
            </a:r>
          </a:p>
          <a:p>
            <a:endParaRPr lang="es-ES" sz="1100" b="1" dirty="0">
              <a:solidFill>
                <a:srgbClr val="0070C0"/>
              </a:solidFill>
              <a:latin typeface="Calibri" panose="020F0502020204030204" pitchFamily="34" charset="0"/>
              <a:cs typeface="Segoe UI" panose="020B0502040204020203" pitchFamily="34" charset="0"/>
            </a:endParaRPr>
          </a:p>
        </p:txBody>
      </p:sp>
      <p:sp>
        <p:nvSpPr>
          <p:cNvPr id="26" name="14 CuadroTexto">
            <a:extLst>
              <a:ext uri="{FF2B5EF4-FFF2-40B4-BE49-F238E27FC236}">
                <a16:creationId xmlns="" xmlns:a16="http://schemas.microsoft.com/office/drawing/2014/main" id="{F4628D32-0393-47FA-839A-18E9BE4B509C}"/>
              </a:ext>
            </a:extLst>
          </p:cNvPr>
          <p:cNvSpPr txBox="1"/>
          <p:nvPr/>
        </p:nvSpPr>
        <p:spPr>
          <a:xfrm>
            <a:off x="5234981" y="469572"/>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a:t>
            </a:r>
          </a:p>
          <a:p>
            <a:r>
              <a:rPr lang="es-SV" sz="1100" b="1" dirty="0">
                <a:latin typeface="Calibri" panose="020F0502020204030204" pitchFamily="34" charset="0"/>
              </a:rPr>
              <a:t>Un mandamiento nuevo nos da el Señor;</a:t>
            </a:r>
          </a:p>
          <a:p>
            <a:r>
              <a:rPr lang="es-SV" sz="1100" b="1" dirty="0">
                <a:solidFill>
                  <a:srgbClr val="0070C0"/>
                </a:solidFill>
                <a:latin typeface="Calibri" panose="020F0502020204030204" pitchFamily="34" charset="0"/>
              </a:rPr>
              <a:t>   G                           D                     A              D</a:t>
            </a:r>
          </a:p>
          <a:p>
            <a:r>
              <a:rPr lang="es-SV" sz="1100" b="1" dirty="0">
                <a:latin typeface="Calibri" panose="020F0502020204030204" pitchFamily="34" charset="0"/>
              </a:rPr>
              <a:t>Que nos amemos todos como nos ama Dios.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                            D</a:t>
            </a:r>
          </a:p>
          <a:p>
            <a:r>
              <a:rPr lang="es-SV" sz="1100" dirty="0">
                <a:latin typeface="Calibri" panose="020F0502020204030204" pitchFamily="34" charset="0"/>
              </a:rPr>
              <a:t>1. La señal de los cristianos, es amarnos como hermanos.</a:t>
            </a:r>
          </a:p>
          <a:p>
            <a:r>
              <a:rPr lang="es-SV" sz="1100" dirty="0">
                <a:latin typeface="Calibri" panose="020F0502020204030204" pitchFamily="34" charset="0"/>
              </a:rPr>
              <a:t>2. Los envió a las ciudades, y lugares donde iba a ir Él</a:t>
            </a:r>
          </a:p>
          <a:p>
            <a:r>
              <a:rPr lang="es-SV" sz="1100" dirty="0">
                <a:latin typeface="Calibri" panose="020F0502020204030204" pitchFamily="34" charset="0"/>
              </a:rPr>
              <a:t>3. La cosecha es abundante, les dijo el Señor al partir.</a:t>
            </a:r>
          </a:p>
          <a:p>
            <a:r>
              <a:rPr lang="es-SV" sz="1100" dirty="0">
                <a:latin typeface="Calibri" panose="020F0502020204030204" pitchFamily="34" charset="0"/>
              </a:rPr>
              <a:t>4. Pidan al dueño del campo, que envíe obreros a su mies.</a:t>
            </a:r>
          </a:p>
          <a:p>
            <a:r>
              <a:rPr lang="es-SV" sz="1100" dirty="0">
                <a:latin typeface="Calibri" panose="020F0502020204030204" pitchFamily="34" charset="0"/>
              </a:rPr>
              <a:t>5. Al entrar en una casa, saluden anunciando la paz.</a:t>
            </a:r>
          </a:p>
          <a:p>
            <a:r>
              <a:rPr lang="es-SV" sz="1100" dirty="0">
                <a:latin typeface="Calibri" panose="020F0502020204030204" pitchFamily="34" charset="0"/>
              </a:rPr>
              <a:t>6. Cuando alguien los reciba, que se apoye en él vuestra paz.</a:t>
            </a:r>
          </a:p>
          <a:p>
            <a:r>
              <a:rPr lang="es-SV" sz="1100" dirty="0">
                <a:latin typeface="Calibri" panose="020F0502020204030204" pitchFamily="34" charset="0"/>
              </a:rPr>
              <a:t>7. “El reino de Dios está cerca”, a todos anunciarán.</a:t>
            </a:r>
          </a:p>
        </p:txBody>
      </p:sp>
    </p:spTree>
    <p:extLst>
      <p:ext uri="{BB962C8B-B14F-4D97-AF65-F5344CB8AC3E}">
        <p14:creationId xmlns:p14="http://schemas.microsoft.com/office/powerpoint/2010/main" val="1405162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a:t>
            </a:r>
            <a:r>
              <a:rPr lang="es-ES" sz="1100" b="1" dirty="0" err="1">
                <a:solidFill>
                  <a:srgbClr val="0070C0"/>
                </a:solidFill>
                <a:latin typeface="Calibri" panose="020F0502020204030204" pitchFamily="34" charset="0"/>
                <a:cs typeface="Segoe UI" panose="020B0502040204020203" pitchFamily="34" charset="0"/>
              </a:rPr>
              <a:t>C#m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Vamos cantando al Señor,</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Él es nuestra alegría. </a:t>
            </a:r>
            <a:r>
              <a:rPr lang="es-ES" sz="1100" dirty="0">
                <a:latin typeface="Calibri" panose="020F0502020204030204" pitchFamily="34" charset="0"/>
                <a:cs typeface="Segoe UI" panose="020B0502040204020203" pitchFamily="34" charset="0"/>
              </a:rPr>
              <a:t>(2 veces)</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La luz de un nuevo día, venció la oscuridad.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Que brilla en nuestras almas, la luz de la verdad.</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La roca que nos salva, es Cristo nuestro Dios.</a:t>
            </a:r>
          </a:p>
          <a:p>
            <a:r>
              <a:rPr lang="es-ES" sz="1100" dirty="0">
                <a:latin typeface="Calibri" panose="020F0502020204030204" pitchFamily="34" charset="0"/>
                <a:cs typeface="Segoe UI" panose="020B0502040204020203" pitchFamily="34" charset="0"/>
              </a:rPr>
              <a:t>Lleguemos dando gracias, a nuestro Redentor.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Los cielos y la tierra, aclaman al Señor:</a:t>
            </a:r>
          </a:p>
          <a:p>
            <a:r>
              <a:rPr lang="es-ES" sz="1100" dirty="0">
                <a:latin typeface="Calibri" panose="020F0502020204030204" pitchFamily="34" charset="0"/>
                <a:cs typeface="Segoe UI" panose="020B0502040204020203" pitchFamily="34" charset="0"/>
              </a:rPr>
              <a:t>“Ha hecho maravillas, inmenso es su amor”.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Unidos como hermanos, venimos a tu Altar.</a:t>
            </a:r>
          </a:p>
          <a:p>
            <a:r>
              <a:rPr lang="es-ES" sz="1100" dirty="0">
                <a:latin typeface="Calibri" panose="020F0502020204030204" pitchFamily="34" charset="0"/>
                <a:cs typeface="Segoe UI" panose="020B0502040204020203" pitchFamily="34" charset="0"/>
              </a:rPr>
              <a:t>Que llenes nuestras vidas, de amor y de amistad.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LAVA MIS PIES</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a:extLst>
                <a:ext uri="{28A0092B-C50C-407E-A947-70E740481C1C}">
                  <a14:useLocalDpi xmlns:a14="http://schemas.microsoft.com/office/drawing/2010/main" val="0"/>
                </a:ext>
              </a:extLst>
            </a:blip>
            <a:srcRect/>
            <a:stretch>
              <a:fillRect l="-36859" t="-1340" r="-54149" b="-13878"/>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142389" y="5059466"/>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VIERNES SANTO</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Triduo Pascual</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05946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800" dirty="0">
                <a:solidFill>
                  <a:srgbClr val="0070C0"/>
                </a:solidFill>
              </a:rPr>
              <a:t>VÍA</a:t>
            </a:r>
          </a:p>
          <a:p>
            <a:r>
              <a:rPr lang="es-SV" sz="2800" dirty="0">
                <a:solidFill>
                  <a:srgbClr val="0070C0"/>
                </a:solidFill>
              </a:rPr>
              <a:t>CRUCIS</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3943102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Miguel Manzano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QUÉ ALEGRÍA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cstate="print">
              <a:extLst>
                <a:ext uri="{28A0092B-C50C-407E-A947-70E740481C1C}">
                  <a14:useLocalDpi xmlns:a14="http://schemas.microsoft.com/office/drawing/2010/main" val="0"/>
                </a:ext>
              </a:extLst>
            </a:blip>
            <a:srcRect/>
            <a:stretch>
              <a:fillRect l="-26992" t="-524" r="-12602" b="-1340"/>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142560" y="5061982"/>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SÁBADO SANTO</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Triduo Pascual</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20911" y="5136740"/>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000" dirty="0">
                <a:solidFill>
                  <a:srgbClr val="0070C0"/>
                </a:solidFill>
              </a:rPr>
              <a:t>VIGILIA</a:t>
            </a:r>
          </a:p>
          <a:p>
            <a:r>
              <a:rPr lang="es-SV" sz="2000" dirty="0">
                <a:solidFill>
                  <a:srgbClr val="0070C0"/>
                </a:solidFill>
              </a:rPr>
              <a:t>PASCUAL</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0" name="15 CuadroTexto">
            <a:extLst>
              <a:ext uri="{FF2B5EF4-FFF2-40B4-BE49-F238E27FC236}">
                <a16:creationId xmlns="" xmlns:a16="http://schemas.microsoft.com/office/drawing/2014/main" id="{101057AB-AADB-4123-82E6-A97FCA32591D}"/>
              </a:ext>
            </a:extLst>
          </p:cNvPr>
          <p:cNvSpPr txBox="1"/>
          <p:nvPr/>
        </p:nvSpPr>
        <p:spPr>
          <a:xfrm>
            <a:off x="5181419" y="507281"/>
            <a:ext cx="3962581" cy="3816429"/>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Calibri" panose="020F0502020204030204" pitchFamily="34" charset="0"/>
              </a:rPr>
              <a:t>                  E                         </a:t>
            </a:r>
            <a:r>
              <a:rPr lang="es-ES" sz="1100" b="1" dirty="0" err="1">
                <a:solidFill>
                  <a:srgbClr val="0070C0"/>
                </a:solidFill>
                <a:latin typeface="Calibri" panose="020F0502020204030204" pitchFamily="34" charset="0"/>
                <a:cs typeface="Calibri" panose="020F0502020204030204" pitchFamily="34" charset="0"/>
              </a:rPr>
              <a:t>C#m</a:t>
            </a:r>
            <a:endParaRPr lang="es-ES" sz="1100" b="1" dirty="0">
              <a:solidFill>
                <a:srgbClr val="0070C0"/>
              </a:solidFill>
              <a:latin typeface="Calibri" panose="020F0502020204030204" pitchFamily="34" charset="0"/>
              <a:cs typeface="Calibri" panose="020F0502020204030204" pitchFamily="34" charset="0"/>
            </a:endParaRPr>
          </a:p>
          <a:p>
            <a:r>
              <a:rPr lang="es-ES" sz="1100" b="1" dirty="0">
                <a:latin typeface="Calibri" panose="020F0502020204030204" pitchFamily="34" charset="0"/>
                <a:cs typeface="Calibri" panose="020F0502020204030204" pitchFamily="34" charset="0"/>
              </a:rPr>
              <a:t>Que alegría cuando me dijeron</a:t>
            </a:r>
          </a:p>
          <a:p>
            <a:r>
              <a:rPr lang="es-ES" sz="1100" b="1" dirty="0">
                <a:solidFill>
                  <a:srgbClr val="0070C0"/>
                </a:solidFill>
                <a:latin typeface="Calibri" panose="020F0502020204030204" pitchFamily="34" charset="0"/>
                <a:cs typeface="Calibri" panose="020F0502020204030204" pitchFamily="34" charset="0"/>
              </a:rPr>
              <a:t>F#m             A                  B</a:t>
            </a:r>
          </a:p>
          <a:p>
            <a:r>
              <a:rPr lang="es-ES" sz="1100" b="1" dirty="0">
                <a:latin typeface="Calibri" panose="020F0502020204030204" pitchFamily="34" charset="0"/>
                <a:cs typeface="Calibri" panose="020F0502020204030204" pitchFamily="34" charset="0"/>
              </a:rPr>
              <a:t>Vamos a la casa del Señor.</a:t>
            </a:r>
          </a:p>
          <a:p>
            <a:r>
              <a:rPr lang="es-ES" sz="1100" b="1" dirty="0">
                <a:solidFill>
                  <a:srgbClr val="0070C0"/>
                </a:solidFill>
                <a:latin typeface="Calibri" panose="020F0502020204030204" pitchFamily="34" charset="0"/>
                <a:cs typeface="Calibri" panose="020F0502020204030204" pitchFamily="34" charset="0"/>
              </a:rPr>
              <a:t>           E       E7                           A   Am</a:t>
            </a:r>
          </a:p>
          <a:p>
            <a:r>
              <a:rPr lang="es-ES" sz="1100" b="1" dirty="0">
                <a:latin typeface="Calibri" panose="020F0502020204030204" pitchFamily="34" charset="0"/>
                <a:cs typeface="Calibri" panose="020F0502020204030204" pitchFamily="34" charset="0"/>
              </a:rPr>
              <a:t>Ya están llegando nuestros pies</a:t>
            </a:r>
          </a:p>
          <a:p>
            <a:r>
              <a:rPr lang="es-ES" sz="1100" b="1" dirty="0">
                <a:solidFill>
                  <a:srgbClr val="0070C0"/>
                </a:solidFill>
                <a:latin typeface="Calibri" panose="020F0502020204030204" pitchFamily="34" charset="0"/>
                <a:cs typeface="Calibri" panose="020F0502020204030204" pitchFamily="34" charset="0"/>
              </a:rPr>
              <a:t>             E              B     E</a:t>
            </a:r>
          </a:p>
          <a:p>
            <a:r>
              <a:rPr lang="es-ES" sz="1100" b="1" dirty="0">
                <a:latin typeface="Calibri" panose="020F0502020204030204" pitchFamily="34" charset="0"/>
                <a:cs typeface="Calibri" panose="020F0502020204030204" pitchFamily="34" charset="0"/>
              </a:rPr>
              <a:t>A tus puertas Jerusalén.</a:t>
            </a:r>
          </a:p>
          <a:p>
            <a:endParaRPr lang="es-ES" sz="1100" b="1" dirty="0">
              <a:latin typeface="Calibri" panose="020F0502020204030204" pitchFamily="34" charset="0"/>
              <a:cs typeface="Calibri" panose="020F0502020204030204" pitchFamily="34" charset="0"/>
            </a:endParaRPr>
          </a:p>
          <a:p>
            <a:r>
              <a:rPr lang="es-ES" sz="1100" b="1" dirty="0">
                <a:solidFill>
                  <a:srgbClr val="0070C0"/>
                </a:solidFill>
                <a:latin typeface="Calibri" panose="020F0502020204030204" pitchFamily="34" charset="0"/>
                <a:cs typeface="Calibri" panose="020F0502020204030204" pitchFamily="34" charset="0"/>
              </a:rPr>
              <a:t>            E                   </a:t>
            </a:r>
            <a:r>
              <a:rPr lang="es-ES" sz="1100" b="1" dirty="0" err="1">
                <a:solidFill>
                  <a:srgbClr val="0070C0"/>
                </a:solidFill>
                <a:latin typeface="Calibri" panose="020F0502020204030204" pitchFamily="34" charset="0"/>
                <a:cs typeface="Calibri" panose="020F0502020204030204" pitchFamily="34" charset="0"/>
              </a:rPr>
              <a:t>C#m</a:t>
            </a:r>
            <a:r>
              <a:rPr lang="es-ES" sz="1100" b="1" dirty="0">
                <a:solidFill>
                  <a:srgbClr val="0070C0"/>
                </a:solidFill>
                <a:latin typeface="Calibri" panose="020F0502020204030204" pitchFamily="34" charset="0"/>
                <a:cs typeface="Calibri" panose="020F0502020204030204" pitchFamily="34" charset="0"/>
              </a:rPr>
              <a:t>                   F#                    B</a:t>
            </a:r>
          </a:p>
          <a:p>
            <a:r>
              <a:rPr lang="es-ES" sz="1100" dirty="0">
                <a:latin typeface="Calibri" panose="020F0502020204030204" pitchFamily="34" charset="0"/>
                <a:cs typeface="Calibri" panose="020F0502020204030204" pitchFamily="34" charset="0"/>
              </a:rPr>
              <a:t>Jerusalén está fundada, como ciudad bien compacta</a:t>
            </a:r>
          </a:p>
          <a:p>
            <a:r>
              <a:rPr lang="es-ES" sz="1100" b="1" dirty="0">
                <a:solidFill>
                  <a:srgbClr val="0070C0"/>
                </a:solidFill>
                <a:latin typeface="Calibri" panose="020F0502020204030204" pitchFamily="34" charset="0"/>
                <a:cs typeface="Calibri" panose="020F0502020204030204" pitchFamily="34" charset="0"/>
              </a:rPr>
              <a:t>    E E7               A       Am        E         B       E</a:t>
            </a:r>
          </a:p>
          <a:p>
            <a:r>
              <a:rPr lang="es-ES" sz="1100" dirty="0">
                <a:latin typeface="Calibri" panose="020F0502020204030204" pitchFamily="34" charset="0"/>
                <a:cs typeface="Calibri" panose="020F0502020204030204" pitchFamily="34" charset="0"/>
              </a:rPr>
              <a:t>Allá suben las tribus,     las tribus del Señor.</a:t>
            </a:r>
          </a:p>
          <a:p>
            <a:endParaRPr lang="es-ES" sz="1100" dirty="0">
              <a:latin typeface="Calibri" panose="020F0502020204030204" pitchFamily="34" charset="0"/>
              <a:cs typeface="Calibri" panose="020F0502020204030204" pitchFamily="34" charset="0"/>
            </a:endParaRPr>
          </a:p>
          <a:p>
            <a:r>
              <a:rPr lang="es-ES" sz="1100" dirty="0">
                <a:latin typeface="Calibri" panose="020F0502020204030204" pitchFamily="34" charset="0"/>
                <a:cs typeface="Calibri" panose="020F0502020204030204" pitchFamily="34" charset="0"/>
              </a:rPr>
              <a:t>Según la costumbre de Israel, de celebrar el nombre del Señor,</a:t>
            </a:r>
          </a:p>
          <a:p>
            <a:r>
              <a:rPr lang="es-ES" sz="1100" dirty="0">
                <a:latin typeface="Calibri" panose="020F0502020204030204" pitchFamily="34" charset="0"/>
                <a:cs typeface="Calibri" panose="020F0502020204030204" pitchFamily="34" charset="0"/>
              </a:rPr>
              <a:t>En ella están los tribunales de justicia, en el palacio de David.</a:t>
            </a:r>
          </a:p>
          <a:p>
            <a:endParaRPr lang="es-ES" sz="1100" dirty="0">
              <a:latin typeface="Calibri" panose="020F0502020204030204" pitchFamily="34" charset="0"/>
              <a:cs typeface="Calibri" panose="020F0502020204030204" pitchFamily="34" charset="0"/>
            </a:endParaRPr>
          </a:p>
          <a:p>
            <a:r>
              <a:rPr lang="es-ES" sz="1100" dirty="0">
                <a:latin typeface="Calibri" panose="020F0502020204030204" pitchFamily="34" charset="0"/>
                <a:cs typeface="Calibri" panose="020F0502020204030204" pitchFamily="34" charset="0"/>
              </a:rPr>
              <a:t>Desead la paz a Jerusalén, sean seguros los que te aman,</a:t>
            </a:r>
          </a:p>
          <a:p>
            <a:r>
              <a:rPr lang="es-ES" sz="1100" dirty="0">
                <a:latin typeface="Calibri" panose="020F0502020204030204" pitchFamily="34" charset="0"/>
                <a:cs typeface="Calibri" panose="020F0502020204030204" pitchFamily="34" charset="0"/>
              </a:rPr>
              <a:t>Halla paz dentro de tus muros, en tus palacios seguridad.</a:t>
            </a:r>
          </a:p>
          <a:p>
            <a:endParaRPr lang="es-ES" sz="1100" dirty="0">
              <a:latin typeface="Calibri" panose="020F0502020204030204" pitchFamily="34" charset="0"/>
              <a:cs typeface="Calibri" panose="020F0502020204030204" pitchFamily="34" charset="0"/>
            </a:endParaRPr>
          </a:p>
          <a:p>
            <a:r>
              <a:rPr lang="es-ES" sz="1100" dirty="0">
                <a:latin typeface="Calibri" panose="020F0502020204030204" pitchFamily="34" charset="0"/>
                <a:cs typeface="Calibri" panose="020F0502020204030204" pitchFamily="34" charset="0"/>
              </a:rPr>
              <a:t>Por mis hermanos y compañeros, voy a decir: “La paz sea contigo”</a:t>
            </a:r>
          </a:p>
          <a:p>
            <a:r>
              <a:rPr lang="es-ES" sz="1100" dirty="0">
                <a:latin typeface="Calibri" panose="020F0502020204030204" pitchFamily="34" charset="0"/>
                <a:cs typeface="Calibri" panose="020F0502020204030204" pitchFamily="34" charset="0"/>
              </a:rPr>
              <a:t>Por la Casa del Señor, nuestro Dios; te deseo todo bien.</a:t>
            </a:r>
          </a:p>
        </p:txBody>
      </p:sp>
    </p:spTree>
    <p:extLst>
      <p:ext uri="{BB962C8B-B14F-4D97-AF65-F5344CB8AC3E}">
        <p14:creationId xmlns:p14="http://schemas.microsoft.com/office/powerpoint/2010/main" val="24277462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Kiko Argüello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PREGÓN PASCUAL: </a:t>
            </a:r>
            <a:r>
              <a:rPr lang="es-SV" sz="900" dirty="0">
                <a:latin typeface="HP Simplified" panose="020B0604020204020204" pitchFamily="34" charset="0"/>
              </a:rPr>
              <a:t>NEOCATECUMENAL</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7" name="Rectángulo 26">
            <a:extLst>
              <a:ext uri="{FF2B5EF4-FFF2-40B4-BE49-F238E27FC236}">
                <a16:creationId xmlns="" xmlns:a16="http://schemas.microsoft.com/office/drawing/2014/main" id="{373777D5-0658-4D37-A1BE-64A6408D3CB0}"/>
              </a:ext>
            </a:extLst>
          </p:cNvPr>
          <p:cNvSpPr/>
          <p:nvPr/>
        </p:nvSpPr>
        <p:spPr>
          <a:xfrm>
            <a:off x="493953" y="438827"/>
            <a:ext cx="4572000" cy="6524863"/>
          </a:xfrm>
          <a:prstGeom prst="rect">
            <a:avLst/>
          </a:prstGeom>
        </p:spPr>
        <p:txBody>
          <a:bodyPr>
            <a:spAutoFit/>
          </a:bodyPr>
          <a:lstStyle/>
          <a:p>
            <a:r>
              <a:rPr lang="es-SV" sz="1050" b="1" dirty="0">
                <a:solidFill>
                  <a:srgbClr val="FF0000"/>
                </a:solidFill>
                <a:latin typeface="Calibri" panose="020F0502020204030204" pitchFamily="34" charset="0"/>
                <a:cs typeface="Calibri" panose="020F0502020204030204" pitchFamily="34" charset="0"/>
              </a:rPr>
              <a:t>- - Teclado sólo -    -</a:t>
            </a:r>
            <a:endParaRPr lang="es-SV" sz="105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Am               G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Exulten los coros de los ángeles</a:t>
            </a:r>
          </a:p>
          <a:p>
            <a:r>
              <a:rPr lang="es-SV" sz="1100"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C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Exulte la asamblea celeste,</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Y un himno de gloria</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Aclame el triunfo del Señor resucitado.</a:t>
            </a:r>
          </a:p>
          <a:p>
            <a:r>
              <a:rPr lang="es-SV" sz="1050" dirty="0">
                <a:latin typeface="Calibri" panose="020F0502020204030204" pitchFamily="34" charset="0"/>
                <a:cs typeface="Calibri" panose="020F0502020204030204" pitchFamily="34" charset="0"/>
              </a:rPr>
              <a:t> </a:t>
            </a:r>
          </a:p>
          <a:p>
            <a:r>
              <a:rPr lang="es-SV" sz="1050" b="1" dirty="0">
                <a:solidFill>
                  <a:srgbClr val="FF0000"/>
                </a:solidFill>
                <a:latin typeface="Calibri" panose="020F0502020204030204" pitchFamily="34" charset="0"/>
                <a:cs typeface="Calibri" panose="020F0502020204030204" pitchFamily="34" charset="0"/>
              </a:rPr>
              <a:t>- -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trágico simple -    -</a:t>
            </a:r>
            <a:endParaRPr lang="es-SV" sz="1050" dirty="0">
              <a:solidFill>
                <a:srgbClr val="FF000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 </a:t>
            </a:r>
          </a:p>
          <a:p>
            <a:r>
              <a:rPr lang="es-SV" sz="1100" b="1" dirty="0">
                <a:solidFill>
                  <a:srgbClr val="0070C0"/>
                </a:solidFill>
                <a:latin typeface="Calibri" panose="020F0502020204030204" pitchFamily="34" charset="0"/>
                <a:cs typeface="Calibri" panose="020F0502020204030204" pitchFamily="34" charset="0"/>
              </a:rPr>
              <a:t> 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Alégrese la tierra</a:t>
            </a:r>
          </a:p>
          <a:p>
            <a:r>
              <a:rPr lang="es-SV" sz="1100" b="1" dirty="0">
                <a:solidFill>
                  <a:srgbClr val="0070C0"/>
                </a:solidFill>
                <a:latin typeface="Calibri" panose="020F0502020204030204" pitchFamily="34" charset="0"/>
                <a:cs typeface="Calibri" panose="020F0502020204030204" pitchFamily="34" charset="0"/>
              </a:rPr>
              <a:t> 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Inundada por la nueva luz;</a:t>
            </a:r>
          </a:p>
          <a:p>
            <a:endParaRPr lang="es-SV" sz="1100" b="1" dirty="0">
              <a:solidFill>
                <a:srgbClr val="FF0000"/>
              </a:solidFill>
              <a:latin typeface="Calibri" panose="020F0502020204030204" pitchFamily="34" charset="0"/>
              <a:cs typeface="Calibri" panose="020F0502020204030204" pitchFamily="34" charset="0"/>
            </a:endParaRPr>
          </a:p>
          <a:p>
            <a:r>
              <a:rPr lang="es-SV" sz="1050" b="1" dirty="0">
                <a:solidFill>
                  <a:srgbClr val="FF0000"/>
                </a:solidFill>
                <a:latin typeface="Calibri" panose="020F0502020204030204" pitchFamily="34" charset="0"/>
                <a:cs typeface="Calibri" panose="020F0502020204030204" pitchFamily="34" charset="0"/>
              </a:rPr>
              <a:t>- - Arpegio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    -</a:t>
            </a:r>
            <a:endParaRPr lang="es-SV" sz="105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/El esplendor del Rey</a:t>
            </a:r>
          </a:p>
          <a:p>
            <a:r>
              <a:rPr lang="es-SV" sz="1100" b="1" dirty="0">
                <a:solidFill>
                  <a:srgbClr val="0070C0"/>
                </a:solidFill>
                <a:latin typeface="Calibri" panose="020F0502020204030204" pitchFamily="34" charset="0"/>
                <a:cs typeface="Calibri" panose="020F0502020204030204" pitchFamily="34" charset="0"/>
              </a:rPr>
              <a:t>                           G  </a:t>
            </a:r>
          </a:p>
          <a:p>
            <a:r>
              <a:rPr lang="es-SV" sz="1100" b="1" dirty="0">
                <a:latin typeface="Calibri" panose="020F0502020204030204" pitchFamily="34" charset="0"/>
                <a:cs typeface="Calibri" panose="020F0502020204030204" pitchFamily="34" charset="0"/>
              </a:rPr>
              <a:t>Destruyó las tinieblas,</a:t>
            </a:r>
          </a:p>
          <a:p>
            <a:r>
              <a:rPr lang="es-SV" sz="1100" b="1" dirty="0">
                <a:solidFill>
                  <a:srgbClr val="0070C0"/>
                </a:solidFill>
                <a:latin typeface="Calibri" panose="020F0502020204030204" pitchFamily="34" charset="0"/>
                <a:cs typeface="Calibri" panose="020F0502020204030204" pitchFamily="34" charset="0"/>
              </a:rPr>
              <a:t>                             F </a:t>
            </a:r>
          </a:p>
          <a:p>
            <a:r>
              <a:rPr lang="es-SV" sz="1100" b="1" dirty="0">
                <a:latin typeface="Calibri" panose="020F0502020204030204" pitchFamily="34" charset="0"/>
                <a:cs typeface="Calibri" panose="020F0502020204030204" pitchFamily="34" charset="0"/>
              </a:rPr>
              <a:t>Destruyó las tinieblas,</a:t>
            </a:r>
          </a:p>
          <a:p>
            <a:r>
              <a:rPr lang="es-SV" sz="1100" b="1" dirty="0">
                <a:solidFill>
                  <a:srgbClr val="0070C0"/>
                </a:solidFill>
                <a:latin typeface="Calibri" panose="020F0502020204030204" pitchFamily="34" charset="0"/>
                <a:cs typeface="Calibri" panose="020F0502020204030204" pitchFamily="34" charset="0"/>
              </a:rPr>
              <a:t>Dm                       E7 </a:t>
            </a:r>
          </a:p>
          <a:p>
            <a:r>
              <a:rPr lang="es-SV" sz="1100" b="1" dirty="0">
                <a:latin typeface="Calibri" panose="020F0502020204030204" pitchFamily="34" charset="0"/>
                <a:cs typeface="Calibri" panose="020F0502020204030204" pitchFamily="34" charset="0"/>
              </a:rPr>
              <a:t>Las tinieblas del mundo/</a:t>
            </a:r>
          </a:p>
          <a:p>
            <a:endParaRPr lang="es-SV" sz="1100" b="1" dirty="0">
              <a:solidFill>
                <a:srgbClr val="FF0000"/>
              </a:solidFill>
              <a:latin typeface="Calibri" panose="020F0502020204030204" pitchFamily="34" charset="0"/>
              <a:cs typeface="Calibri" panose="020F0502020204030204" pitchFamily="34" charset="0"/>
            </a:endParaRPr>
          </a:p>
          <a:p>
            <a:r>
              <a:rPr lang="es-SV" sz="1100" b="1" dirty="0">
                <a:solidFill>
                  <a:srgbClr val="FF0000"/>
                </a:solidFill>
                <a:latin typeface="Calibri" panose="020F0502020204030204" pitchFamily="34" charset="0"/>
                <a:cs typeface="Calibri" panose="020F0502020204030204" pitchFamily="34" charset="0"/>
              </a:rPr>
              <a:t>- - Teclado sólo -    -</a:t>
            </a:r>
            <a:endParaRPr lang="es-SV" sz="110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Am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se alegre nuestra Madre la Iglesia</a:t>
            </a:r>
          </a:p>
          <a:p>
            <a:r>
              <a:rPr lang="es-SV" sz="1100" b="1" dirty="0">
                <a:solidFill>
                  <a:srgbClr val="0070C0"/>
                </a:solidFill>
                <a:latin typeface="Calibri" panose="020F0502020204030204" pitchFamily="34" charset="0"/>
                <a:cs typeface="Calibri" panose="020F0502020204030204" pitchFamily="34" charset="0"/>
              </a:rPr>
              <a:t>         Am           C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Resplandeciente de la gloria de su Señor</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Y que en este lugar resuene unánime</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La aclamación de un pueblo en fiesta.</a:t>
            </a:r>
          </a:p>
          <a:p>
            <a:r>
              <a:rPr lang="es-SV" sz="1100" dirty="0">
                <a:latin typeface="Calibri" panose="020F0502020204030204" pitchFamily="34" charset="0"/>
                <a:cs typeface="Calibri" panose="020F0502020204030204" pitchFamily="34" charset="0"/>
              </a:rPr>
              <a:t> </a:t>
            </a:r>
            <a:endParaRPr lang="es-SV" sz="1100" b="1" i="1" dirty="0">
              <a:latin typeface="Calibri" panose="020F0502020204030204" pitchFamily="34" charset="0"/>
              <a:cs typeface="Calibri" panose="020F0502020204030204" pitchFamily="34" charset="0"/>
            </a:endParaRPr>
          </a:p>
        </p:txBody>
      </p:sp>
      <p:sp>
        <p:nvSpPr>
          <p:cNvPr id="28" name="Rectángulo 27">
            <a:extLst>
              <a:ext uri="{FF2B5EF4-FFF2-40B4-BE49-F238E27FC236}">
                <a16:creationId xmlns="" xmlns:a16="http://schemas.microsoft.com/office/drawing/2014/main" id="{DA1CE72A-16BE-426F-B3B2-18958E1E9566}"/>
              </a:ext>
            </a:extLst>
          </p:cNvPr>
          <p:cNvSpPr/>
          <p:nvPr/>
        </p:nvSpPr>
        <p:spPr>
          <a:xfrm>
            <a:off x="5166690" y="211428"/>
            <a:ext cx="3303431" cy="6432530"/>
          </a:xfrm>
          <a:prstGeom prst="rect">
            <a:avLst/>
          </a:prstGeom>
        </p:spPr>
        <p:txBody>
          <a:bodyPr wrap="square">
            <a:spAutoFit/>
          </a:bodyPr>
          <a:lstStyle/>
          <a:p>
            <a:r>
              <a:rPr lang="es-SV" sz="1050" b="1" dirty="0">
                <a:solidFill>
                  <a:srgbClr val="FF0000"/>
                </a:solidFill>
                <a:latin typeface="Calibri" panose="020F0502020204030204" pitchFamily="34" charset="0"/>
                <a:cs typeface="Calibri" panose="020F0502020204030204" pitchFamily="34" charset="0"/>
              </a:rPr>
              <a:t>- - Notas sostenidas  (angelical) -    -</a:t>
            </a:r>
            <a:endParaRPr lang="es-SV" sz="1050" dirty="0">
              <a:solidFill>
                <a:srgbClr val="FF000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 </a:t>
            </a:r>
          </a:p>
          <a:p>
            <a:r>
              <a:rPr lang="es-SV" sz="1100" b="1" dirty="0">
                <a:solidFill>
                  <a:srgbClr val="0070C0"/>
                </a:solidFill>
                <a:latin typeface="Calibri" panose="020F0502020204030204" pitchFamily="34" charset="0"/>
                <a:cs typeface="Calibri" panose="020F0502020204030204" pitchFamily="34" charset="0"/>
              </a:rPr>
              <a:t>G                  Am </a:t>
            </a:r>
            <a:endParaRPr lang="es-SV" sz="1100" dirty="0">
              <a:solidFill>
                <a:srgbClr val="0070C0"/>
              </a:solidFill>
              <a:latin typeface="Calibri" panose="020F0502020204030204" pitchFamily="34" charset="0"/>
              <a:cs typeface="Calibri" panose="020F0502020204030204" pitchFamily="34" charset="0"/>
            </a:endParaRPr>
          </a:p>
          <a:p>
            <a:r>
              <a:rPr lang="es-SV" sz="1100" i="1" dirty="0">
                <a:latin typeface="Calibri" panose="020F0502020204030204" pitchFamily="34" charset="0"/>
                <a:cs typeface="Calibri" panose="020F0502020204030204" pitchFamily="34" charset="0"/>
              </a:rPr>
              <a:t>El Señor esté con vosotros,</a:t>
            </a:r>
          </a:p>
          <a:p>
            <a:r>
              <a:rPr lang="es-SV" sz="1050" b="1" dirty="0">
                <a:solidFill>
                  <a:srgbClr val="0070C0"/>
                </a:solidFill>
                <a:latin typeface="Calibri" panose="020F0502020204030204" pitchFamily="34" charset="0"/>
                <a:cs typeface="Calibri" panose="020F0502020204030204" pitchFamily="34" charset="0"/>
              </a:rPr>
              <a:t>G          Am </a:t>
            </a:r>
            <a:endParaRPr lang="es-SV" sz="1050" dirty="0">
              <a:solidFill>
                <a:srgbClr val="0070C0"/>
              </a:solidFill>
              <a:latin typeface="Calibri" panose="020F0502020204030204" pitchFamily="34" charset="0"/>
              <a:cs typeface="Calibri" panose="020F0502020204030204" pitchFamily="34" charset="0"/>
            </a:endParaRPr>
          </a:p>
          <a:p>
            <a:r>
              <a:rPr lang="es-SV" sz="1050" b="1" dirty="0">
                <a:latin typeface="Calibri" panose="020F0502020204030204" pitchFamily="34" charset="0"/>
                <a:cs typeface="Calibri" panose="020F0502020204030204" pitchFamily="34" charset="0"/>
              </a:rPr>
              <a:t>Y CON TU ESPÍRITU.</a:t>
            </a:r>
          </a:p>
          <a:p>
            <a:r>
              <a:rPr lang="es-SV" sz="1050" b="1" dirty="0">
                <a:solidFill>
                  <a:srgbClr val="0070C0"/>
                </a:solidFill>
                <a:latin typeface="Calibri" panose="020F0502020204030204" pitchFamily="34" charset="0"/>
                <a:cs typeface="Calibri" panose="020F0502020204030204" pitchFamily="34" charset="0"/>
              </a:rPr>
              <a:t>F                 E7 </a:t>
            </a:r>
            <a:endParaRPr lang="es-SV" sz="1050" dirty="0">
              <a:solidFill>
                <a:srgbClr val="0070C0"/>
              </a:solidFill>
              <a:latin typeface="Calibri" panose="020F0502020204030204" pitchFamily="34" charset="0"/>
              <a:cs typeface="Calibri" panose="020F0502020204030204" pitchFamily="34" charset="0"/>
            </a:endParaRPr>
          </a:p>
          <a:p>
            <a:r>
              <a:rPr lang="es-SV" sz="1050" i="1" dirty="0">
                <a:latin typeface="Calibri" panose="020F0502020204030204" pitchFamily="34" charset="0"/>
                <a:cs typeface="Calibri" panose="020F0502020204030204" pitchFamily="34" charset="0"/>
              </a:rPr>
              <a:t>Levantemos el corazón,</a:t>
            </a:r>
          </a:p>
          <a:p>
            <a:r>
              <a:rPr lang="es-SV" sz="1050" b="1" dirty="0">
                <a:solidFill>
                  <a:srgbClr val="0070C0"/>
                </a:solidFill>
                <a:latin typeface="Calibri" panose="020F0502020204030204" pitchFamily="34" charset="0"/>
                <a:cs typeface="Calibri" panose="020F0502020204030204" pitchFamily="34" charset="0"/>
              </a:rPr>
              <a:t>F                               E7 </a:t>
            </a:r>
            <a:endParaRPr lang="es-SV" sz="1050" dirty="0">
              <a:solidFill>
                <a:srgbClr val="0070C0"/>
              </a:solidFill>
              <a:latin typeface="Calibri" panose="020F0502020204030204" pitchFamily="34" charset="0"/>
              <a:cs typeface="Calibri" panose="020F0502020204030204" pitchFamily="34" charset="0"/>
            </a:endParaRPr>
          </a:p>
          <a:p>
            <a:r>
              <a:rPr lang="es-SV" sz="1050" b="1" dirty="0">
                <a:latin typeface="Calibri" panose="020F0502020204030204" pitchFamily="34" charset="0"/>
                <a:cs typeface="Calibri" panose="020F0502020204030204" pitchFamily="34" charset="0"/>
              </a:rPr>
              <a:t>LO TENEMOS LEVANTADO HACIA EL SEÑOR.</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Demos gracias al Señor, nuestro Dios.</a:t>
            </a:r>
          </a:p>
          <a:p>
            <a:endParaRPr lang="es-SV" sz="1050" dirty="0">
              <a:latin typeface="Calibri" panose="020F0502020204030204" pitchFamily="34" charset="0"/>
              <a:cs typeface="Calibri" panose="020F0502020204030204" pitchFamily="34" charset="0"/>
            </a:endParaRPr>
          </a:p>
          <a:p>
            <a:r>
              <a:rPr lang="es-SV" sz="1050" b="1" dirty="0">
                <a:solidFill>
                  <a:srgbClr val="FF0000"/>
                </a:solidFill>
                <a:latin typeface="Calibri" panose="020F0502020204030204" pitchFamily="34" charset="0"/>
                <a:cs typeface="Calibri" panose="020F0502020204030204" pitchFamily="34" charset="0"/>
              </a:rPr>
              <a:t>- -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trágico simple -    -</a:t>
            </a:r>
            <a:endParaRPr lang="es-SV" sz="1050" dirty="0">
              <a:solidFill>
                <a:srgbClr val="FF0000"/>
              </a:solidFill>
              <a:latin typeface="Calibri" panose="020F0502020204030204" pitchFamily="34" charset="0"/>
              <a:cs typeface="Calibri" panose="020F0502020204030204" pitchFamily="34" charset="0"/>
            </a:endParaRPr>
          </a:p>
          <a:p>
            <a:r>
              <a:rPr lang="es-SV" sz="1050" b="1" dirty="0">
                <a:solidFill>
                  <a:srgbClr val="0070C0"/>
                </a:solidFill>
                <a:latin typeface="Calibri" panose="020F0502020204030204" pitchFamily="34" charset="0"/>
                <a:cs typeface="Calibri" panose="020F0502020204030204" pitchFamily="34" charset="0"/>
              </a:rPr>
              <a:t>        G                     Am </a:t>
            </a:r>
            <a:endParaRPr lang="es-SV" sz="1050" dirty="0">
              <a:solidFill>
                <a:srgbClr val="0070C0"/>
              </a:solidFill>
              <a:latin typeface="Calibri" panose="020F0502020204030204" pitchFamily="34" charset="0"/>
              <a:cs typeface="Calibri" panose="020F0502020204030204" pitchFamily="34" charset="0"/>
            </a:endParaRPr>
          </a:p>
          <a:p>
            <a:r>
              <a:rPr lang="es-SV" sz="1050" b="1" dirty="0">
                <a:latin typeface="Calibri" panose="020F0502020204030204" pitchFamily="34" charset="0"/>
                <a:cs typeface="Calibri" panose="020F0502020204030204" pitchFamily="34" charset="0"/>
              </a:rPr>
              <a:t>/ES JUSTO Y NECESARIO/</a:t>
            </a:r>
          </a:p>
          <a:p>
            <a:r>
              <a:rPr lang="es-SV" sz="1050" b="1" dirty="0">
                <a:solidFill>
                  <a:srgbClr val="FF0000"/>
                </a:solidFill>
                <a:latin typeface="Calibri" panose="020F0502020204030204" pitchFamily="34" charset="0"/>
                <a:cs typeface="Calibri" panose="020F0502020204030204" pitchFamily="34" charset="0"/>
              </a:rPr>
              <a:t>- - Teclado acompañado de órgano -    -</a:t>
            </a:r>
            <a:endParaRPr lang="es-SV" sz="1050" dirty="0">
              <a:solidFill>
                <a:srgbClr val="FF000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 </a:t>
            </a:r>
          </a:p>
          <a:p>
            <a:r>
              <a:rPr lang="es-SV" sz="1050" b="1" dirty="0">
                <a:solidFill>
                  <a:srgbClr val="0070C0"/>
                </a:solidFill>
                <a:latin typeface="Calibri" panose="020F0502020204030204" pitchFamily="34" charset="0"/>
                <a:cs typeface="Calibri" panose="020F0502020204030204" pitchFamily="34" charset="0"/>
              </a:rPr>
              <a:t>         Am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Realmente es justo y necesario,</a:t>
            </a:r>
          </a:p>
          <a:p>
            <a:r>
              <a:rPr lang="es-SV" sz="1050" b="1" dirty="0">
                <a:latin typeface="Calibri" panose="020F0502020204030204" pitchFamily="34" charset="0"/>
                <a:cs typeface="Calibri" panose="020F0502020204030204" pitchFamily="34" charset="0"/>
              </a:rPr>
              <a:t>    </a:t>
            </a:r>
            <a:r>
              <a:rPr lang="es-SV" sz="1050" b="1" dirty="0">
                <a:solidFill>
                  <a:srgbClr val="0070C0"/>
                </a:solidFill>
                <a:latin typeface="Calibri" panose="020F0502020204030204" pitchFamily="34" charset="0"/>
                <a:cs typeface="Calibri" panose="020F0502020204030204" pitchFamily="34" charset="0"/>
              </a:rPr>
              <a:t>Am               C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Exaltar con el canto la alegría del espíritu,</a:t>
            </a:r>
          </a:p>
          <a:p>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y elevar un himno al Padre Todopoderoso</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y a su único Hijo, Jesucristo.</a:t>
            </a:r>
          </a:p>
          <a:p>
            <a:r>
              <a:rPr lang="es-SV" sz="1050" dirty="0">
                <a:latin typeface="Calibri" panose="020F0502020204030204" pitchFamily="34" charset="0"/>
                <a:cs typeface="Calibri" panose="020F0502020204030204" pitchFamily="34" charset="0"/>
              </a:rPr>
              <a:t> </a:t>
            </a:r>
          </a:p>
          <a:p>
            <a:r>
              <a:rPr lang="es-SV" sz="1050" b="1" dirty="0">
                <a:solidFill>
                  <a:srgbClr val="0070C0"/>
                </a:solidFill>
                <a:latin typeface="Calibri" panose="020F0502020204030204" pitchFamily="34" charset="0"/>
                <a:cs typeface="Calibri" panose="020F0502020204030204" pitchFamily="34" charset="0"/>
              </a:rPr>
              <a:t>                                 G                        Am</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Él ha pagado por todos al eterno Padre</a:t>
            </a:r>
          </a:p>
          <a:p>
            <a:r>
              <a:rPr lang="es-SV" sz="1050" b="1" dirty="0">
                <a:solidFill>
                  <a:srgbClr val="0070C0"/>
                </a:solidFill>
                <a:latin typeface="Calibri" panose="020F0502020204030204" pitchFamily="34" charset="0"/>
                <a:cs typeface="Calibri" panose="020F0502020204030204" pitchFamily="34" charset="0"/>
              </a:rPr>
              <a:t>                         G</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la deuda de Adán,</a:t>
            </a:r>
          </a:p>
          <a:p>
            <a:r>
              <a:rPr lang="es-SV" sz="1050" b="1" dirty="0">
                <a:solidFill>
                  <a:srgbClr val="0070C0"/>
                </a:solidFill>
                <a:latin typeface="Calibri" panose="020F0502020204030204" pitchFamily="34" charset="0"/>
                <a:cs typeface="Calibri" panose="020F0502020204030204" pitchFamily="34" charset="0"/>
              </a:rPr>
              <a:t>                Am                   C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y con su sangre, derramada por amor,</a:t>
            </a:r>
          </a:p>
          <a:p>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ha cancelado la condena antigua</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del pecado.</a:t>
            </a:r>
          </a:p>
          <a:p>
            <a:endParaRPr lang="es-SV" sz="105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2667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6" name="Rectángulo 15">
            <a:extLst>
              <a:ext uri="{FF2B5EF4-FFF2-40B4-BE49-F238E27FC236}">
                <a16:creationId xmlns="" xmlns:a16="http://schemas.microsoft.com/office/drawing/2014/main" id="{4DF1D4CF-022E-43BC-AD59-CFA8CC458027}"/>
              </a:ext>
            </a:extLst>
          </p:cNvPr>
          <p:cNvSpPr/>
          <p:nvPr/>
        </p:nvSpPr>
        <p:spPr>
          <a:xfrm>
            <a:off x="595553" y="235627"/>
            <a:ext cx="3758057" cy="6355586"/>
          </a:xfrm>
          <a:prstGeom prst="rect">
            <a:avLst/>
          </a:prstGeom>
        </p:spPr>
        <p:txBody>
          <a:bodyPr wrap="square">
            <a:spAutoFit/>
          </a:bodyPr>
          <a:lstStyle/>
          <a:p>
            <a:r>
              <a:rPr lang="es-SV" sz="1050" b="1" dirty="0">
                <a:solidFill>
                  <a:srgbClr val="FF0000"/>
                </a:solidFill>
                <a:latin typeface="Calibri" panose="020F0502020204030204" pitchFamily="34" charset="0"/>
                <a:cs typeface="Calibri" panose="020F0502020204030204" pitchFamily="34" charset="0"/>
              </a:rPr>
              <a:t>- -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trágico fuerte -    -</a:t>
            </a:r>
            <a:endParaRPr lang="es-SV" sz="105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Esta es la Pascua</a:t>
            </a:r>
          </a:p>
          <a:p>
            <a:r>
              <a:rPr lang="es-SV" sz="1100" b="1" dirty="0">
                <a:solidFill>
                  <a:srgbClr val="0070C0"/>
                </a:solidFill>
                <a:latin typeface="Calibri" panose="020F0502020204030204" pitchFamily="34" charset="0"/>
                <a:cs typeface="Calibri" panose="020F0502020204030204" pitchFamily="34" charset="0"/>
              </a:rPr>
              <a:t>F                                          E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En que se inmola el Cordero.</a:t>
            </a:r>
          </a:p>
          <a:p>
            <a:r>
              <a:rPr lang="es-SV" sz="1100" b="1" dirty="0">
                <a:solidFill>
                  <a:srgbClr val="0070C0"/>
                </a:solidFill>
                <a:latin typeface="Calibri" panose="020F0502020204030204" pitchFamily="34" charset="0"/>
                <a:cs typeface="Calibri" panose="020F0502020204030204" pitchFamily="34" charset="0"/>
              </a:rPr>
              <a:t> 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Esta es la noche</a:t>
            </a:r>
          </a:p>
          <a:p>
            <a:r>
              <a:rPr lang="es-SV" sz="1100" b="1" dirty="0">
                <a:solidFill>
                  <a:srgbClr val="0070C0"/>
                </a:solidFill>
                <a:latin typeface="Calibri" panose="020F0502020204030204" pitchFamily="34" charset="0"/>
                <a:cs typeface="Calibri" panose="020F0502020204030204" pitchFamily="34" charset="0"/>
              </a:rPr>
              <a:t>                 F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En que fueron liberados</a:t>
            </a:r>
          </a:p>
          <a:p>
            <a:r>
              <a:rPr lang="es-SV" sz="1100" b="1" dirty="0">
                <a:solidFill>
                  <a:srgbClr val="0070C0"/>
                </a:solidFill>
                <a:latin typeface="Calibri" panose="020F0502020204030204" pitchFamily="34" charset="0"/>
                <a:cs typeface="Calibri" panose="020F0502020204030204" pitchFamily="34" charset="0"/>
              </a:rPr>
              <a:t>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Nuestros padres de Egipto</a:t>
            </a:r>
            <a:r>
              <a:rPr lang="es-SV" sz="1100" dirty="0">
                <a:solidFill>
                  <a:srgbClr val="002060"/>
                </a:solidFill>
                <a:latin typeface="Calibri" panose="020F0502020204030204" pitchFamily="34" charset="0"/>
                <a:cs typeface="Calibri" panose="020F0502020204030204" pitchFamily="34" charset="0"/>
              </a:rPr>
              <a:t>.</a:t>
            </a:r>
          </a:p>
          <a:p>
            <a:r>
              <a:rPr lang="es-SV" sz="1100" b="1" dirty="0">
                <a:solidFill>
                  <a:srgbClr val="0070C0"/>
                </a:solidFill>
                <a:latin typeface="Calibri" panose="020F0502020204030204" pitchFamily="34" charset="0"/>
                <a:cs typeface="Calibri" panose="020F0502020204030204" pitchFamily="34" charset="0"/>
              </a:rPr>
              <a:t>          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Esta es la noche</a:t>
            </a:r>
          </a:p>
          <a:p>
            <a:r>
              <a:rPr lang="es-SV" sz="1100" b="1" dirty="0">
                <a:solidFill>
                  <a:srgbClr val="0070C0"/>
                </a:solidFill>
                <a:latin typeface="Calibri" panose="020F0502020204030204" pitchFamily="34" charset="0"/>
                <a:cs typeface="Calibri" panose="020F0502020204030204" pitchFamily="34" charset="0"/>
              </a:rPr>
              <a:t>                  F                                          E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nos salva de la oscuridad del mal.</a:t>
            </a:r>
          </a:p>
          <a:p>
            <a:endParaRPr lang="es-SV" sz="1050" b="1" dirty="0">
              <a:solidFill>
                <a:srgbClr val="FF0000"/>
              </a:solidFill>
              <a:latin typeface="Calibri" panose="020F0502020204030204" pitchFamily="34" charset="0"/>
              <a:cs typeface="Calibri" panose="020F0502020204030204" pitchFamily="34" charset="0"/>
            </a:endParaRPr>
          </a:p>
          <a:p>
            <a:r>
              <a:rPr lang="es-SV" sz="1050" b="1" dirty="0">
                <a:solidFill>
                  <a:srgbClr val="FF0000"/>
                </a:solidFill>
                <a:latin typeface="Calibri" panose="020F0502020204030204" pitchFamily="34" charset="0"/>
                <a:cs typeface="Calibri" panose="020F0502020204030204" pitchFamily="34" charset="0"/>
              </a:rPr>
              <a:t>- -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trágico simple  -    -</a:t>
            </a:r>
            <a:endParaRPr lang="es-SV" sz="105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/Esta es la noche</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En que Cristo ha vencido la muerte</a:t>
            </a:r>
          </a:p>
          <a:p>
            <a:r>
              <a:rPr lang="es-SV" sz="1100" b="1" dirty="0">
                <a:solidFill>
                  <a:srgbClr val="0070C0"/>
                </a:solidFill>
                <a:latin typeface="Calibri" panose="020F0502020204030204" pitchFamily="34" charset="0"/>
                <a:cs typeface="Calibri" panose="020F0502020204030204" pitchFamily="34" charset="0"/>
              </a:rPr>
              <a:t>                F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Y del infierno</a:t>
            </a:r>
          </a:p>
          <a:p>
            <a:r>
              <a:rPr lang="es-SV" sz="1100" b="1" dirty="0">
                <a:solidFill>
                  <a:srgbClr val="0070C0"/>
                </a:solidFill>
                <a:latin typeface="Calibri" panose="020F0502020204030204" pitchFamily="34" charset="0"/>
                <a:cs typeface="Calibri" panose="020F0502020204030204" pitchFamily="34" charset="0"/>
              </a:rPr>
              <a:t>     Dm             E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Retorna victorioso/.</a:t>
            </a:r>
          </a:p>
          <a:p>
            <a:endParaRPr lang="es-SV" sz="1050" b="1" dirty="0">
              <a:solidFill>
                <a:srgbClr val="FF0000"/>
              </a:solidFill>
              <a:latin typeface="Calibri" panose="020F0502020204030204" pitchFamily="34" charset="0"/>
              <a:cs typeface="Calibri" panose="020F0502020204030204" pitchFamily="34" charset="0"/>
            </a:endParaRPr>
          </a:p>
          <a:p>
            <a:r>
              <a:rPr lang="es-SV" sz="1050" b="1" dirty="0">
                <a:solidFill>
                  <a:srgbClr val="FF0000"/>
                </a:solidFill>
                <a:latin typeface="Calibri" panose="020F0502020204030204" pitchFamily="34" charset="0"/>
                <a:cs typeface="Calibri" panose="020F0502020204030204" pitchFamily="34" charset="0"/>
              </a:rPr>
              <a:t>- - Teclado sólo -    -</a:t>
            </a:r>
            <a:endParaRPr lang="es-SV" sz="1050" dirty="0">
              <a:solidFill>
                <a:srgbClr val="FF0000"/>
              </a:solidFill>
              <a:latin typeface="Calibri" panose="020F0502020204030204" pitchFamily="34" charset="0"/>
              <a:cs typeface="Calibri" panose="020F0502020204030204" pitchFamily="34" charset="0"/>
            </a:endParaRPr>
          </a:p>
          <a:p>
            <a:r>
              <a:rPr lang="es-SV" sz="1100"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Am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¡Oh admirable condescendencia</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De tu amor!</a:t>
            </a:r>
          </a:p>
          <a:p>
            <a:r>
              <a:rPr lang="es-SV" sz="1100" b="1" dirty="0">
                <a:solidFill>
                  <a:srgbClr val="0070C0"/>
                </a:solidFill>
                <a:latin typeface="Calibri" panose="020F0502020204030204" pitchFamily="34" charset="0"/>
                <a:cs typeface="Calibri" panose="020F0502020204030204" pitchFamily="34" charset="0"/>
              </a:rPr>
              <a:t>                        C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¡Oh incomparable ternura y caridad!</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Por rescatar al esclavo</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Has sacrificado al Hijo.</a:t>
            </a:r>
          </a:p>
        </p:txBody>
      </p:sp>
      <p:sp>
        <p:nvSpPr>
          <p:cNvPr id="17" name="Rectángulo 16">
            <a:extLst>
              <a:ext uri="{FF2B5EF4-FFF2-40B4-BE49-F238E27FC236}">
                <a16:creationId xmlns="" xmlns:a16="http://schemas.microsoft.com/office/drawing/2014/main" id="{91E21FCD-174E-424D-AFF4-D2A1C2124D50}"/>
              </a:ext>
            </a:extLst>
          </p:cNvPr>
          <p:cNvSpPr/>
          <p:nvPr/>
        </p:nvSpPr>
        <p:spPr>
          <a:xfrm>
            <a:off x="5166690" y="211428"/>
            <a:ext cx="3303431" cy="5624617"/>
          </a:xfrm>
          <a:prstGeom prst="rect">
            <a:avLst/>
          </a:prstGeom>
        </p:spPr>
        <p:txBody>
          <a:bodyPr wrap="square">
            <a:spAutoFit/>
          </a:bodyPr>
          <a:lstStyle/>
          <a:p>
            <a:r>
              <a:rPr lang="es-SV" sz="1100" b="1" dirty="0">
                <a:solidFill>
                  <a:srgbClr val="FF0000"/>
                </a:solidFill>
                <a:latin typeface="Calibri" panose="020F0502020204030204" pitchFamily="34" charset="0"/>
                <a:cs typeface="Calibri" panose="020F0502020204030204" pitchFamily="34" charset="0"/>
              </a:rPr>
              <a:t>- - Notas sostenidas -    -</a:t>
            </a:r>
            <a:endParaRPr lang="es-SV" sz="1100" dirty="0">
              <a:solidFill>
                <a:srgbClr val="FF000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Sin el pecado de Adán</a:t>
            </a:r>
          </a:p>
          <a:p>
            <a:r>
              <a:rPr lang="es-SV" sz="1100" b="1" dirty="0">
                <a:solidFill>
                  <a:srgbClr val="0070C0"/>
                </a:solidFill>
                <a:latin typeface="Calibri" panose="020F0502020204030204" pitchFamily="34" charset="0"/>
                <a:cs typeface="Calibri" panose="020F0502020204030204" pitchFamily="34" charset="0"/>
              </a:rPr>
              <a:t>F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Cristo no nos habría rescatado.</a:t>
            </a:r>
          </a:p>
          <a:p>
            <a:endParaRPr lang="es-SV" sz="1050" b="1" i="1" dirty="0">
              <a:latin typeface="Calibri" panose="020F0502020204030204" pitchFamily="34" charset="0"/>
              <a:cs typeface="Calibri" panose="020F0502020204030204" pitchFamily="34" charset="0"/>
            </a:endParaRP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¡Oh feliz culpa!</a:t>
            </a:r>
          </a:p>
          <a:p>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Que mereció tan grande redentor,</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¡Oh feliz culpa!</a:t>
            </a:r>
          </a:p>
          <a:p>
            <a:r>
              <a:rPr lang="es-SV" sz="1050" dirty="0">
                <a:latin typeface="Calibri" panose="020F0502020204030204" pitchFamily="34" charset="0"/>
                <a:cs typeface="Calibri" panose="020F0502020204030204" pitchFamily="34" charset="0"/>
              </a:rPr>
              <a:t>  </a:t>
            </a:r>
          </a:p>
          <a:p>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¡Oh noche maravillosa,</a:t>
            </a:r>
          </a:p>
          <a:p>
            <a:r>
              <a:rPr lang="es-SV" sz="1050" dirty="0">
                <a:latin typeface="Calibri" panose="020F0502020204030204" pitchFamily="34" charset="0"/>
                <a:cs typeface="Calibri" panose="020F0502020204030204" pitchFamily="34" charset="0"/>
              </a:rPr>
              <a:t> </a:t>
            </a:r>
          </a:p>
          <a:p>
            <a:r>
              <a:rPr lang="es-SV" sz="1050" dirty="0">
                <a:latin typeface="Calibri" panose="020F0502020204030204" pitchFamily="34" charset="0"/>
                <a:cs typeface="Calibri" panose="020F0502020204030204" pitchFamily="34" charset="0"/>
              </a:rPr>
              <a:t>En que despojaste al Faraón</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Y enriqueciste a Israel!</a:t>
            </a:r>
          </a:p>
          <a:p>
            <a:endParaRPr lang="es-SV" sz="1050" b="1" dirty="0">
              <a:solidFill>
                <a:srgbClr val="FF0000"/>
              </a:solidFill>
              <a:latin typeface="Calibri" panose="020F0502020204030204" pitchFamily="34" charset="0"/>
              <a:cs typeface="Calibri" panose="020F0502020204030204" pitchFamily="34" charset="0"/>
            </a:endParaRPr>
          </a:p>
          <a:p>
            <a:r>
              <a:rPr lang="es-SV" sz="1050" b="1" dirty="0">
                <a:solidFill>
                  <a:srgbClr val="FF0000"/>
                </a:solidFill>
                <a:latin typeface="Calibri" panose="020F0502020204030204" pitchFamily="34" charset="0"/>
                <a:cs typeface="Calibri" panose="020F0502020204030204" pitchFamily="34" charset="0"/>
              </a:rPr>
              <a:t>- - Órgano con </a:t>
            </a:r>
            <a:r>
              <a:rPr lang="es-SV" sz="1050" b="1" dirty="0" err="1">
                <a:solidFill>
                  <a:srgbClr val="FF0000"/>
                </a:solidFill>
                <a:latin typeface="Calibri" panose="020F0502020204030204" pitchFamily="34" charset="0"/>
                <a:cs typeface="Calibri" panose="020F0502020204030204" pitchFamily="34" charset="0"/>
              </a:rPr>
              <a:t>string</a:t>
            </a:r>
            <a:r>
              <a:rPr lang="es-SV" sz="1050" b="1" dirty="0">
                <a:solidFill>
                  <a:srgbClr val="FF0000"/>
                </a:solidFill>
                <a:latin typeface="Calibri" panose="020F0502020204030204" pitchFamily="34" charset="0"/>
                <a:cs typeface="Calibri" panose="020F0502020204030204" pitchFamily="34" charset="0"/>
              </a:rPr>
              <a:t> dual  -    -</a:t>
            </a:r>
            <a:endParaRPr lang="es-SV" sz="1050" dirty="0">
              <a:solidFill>
                <a:srgbClr val="FF0000"/>
              </a:solidFill>
              <a:latin typeface="Calibri" panose="020F0502020204030204" pitchFamily="34" charset="0"/>
              <a:cs typeface="Calibri" panose="020F0502020204030204" pitchFamily="34" charset="0"/>
            </a:endParaRPr>
          </a:p>
          <a:p>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¡Oh noche maravillosa,</a:t>
            </a:r>
          </a:p>
          <a:p>
            <a:r>
              <a:rPr lang="es-SV" sz="1050" dirty="0">
                <a:latin typeface="Calibri" panose="020F0502020204030204" pitchFamily="34" charset="0"/>
                <a:cs typeface="Calibri" panose="020F0502020204030204" pitchFamily="34" charset="0"/>
              </a:rPr>
              <a:t> </a:t>
            </a:r>
          </a:p>
          <a:p>
            <a:r>
              <a:rPr lang="es-SV" sz="1050" dirty="0">
                <a:latin typeface="Calibri" panose="020F0502020204030204" pitchFamily="34" charset="0"/>
                <a:cs typeface="Calibri" panose="020F0502020204030204" pitchFamily="34" charset="0"/>
              </a:rPr>
              <a:t>Tú sola conociste la hora</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En que Cristo resucitó!</a:t>
            </a:r>
          </a:p>
          <a:p>
            <a:r>
              <a:rPr lang="es-SV" sz="1050" dirty="0">
                <a:latin typeface="Calibri" panose="020F0502020204030204" pitchFamily="34" charset="0"/>
                <a:cs typeface="Calibri" panose="020F0502020204030204" pitchFamily="34" charset="0"/>
              </a:rPr>
              <a:t> </a:t>
            </a:r>
          </a:p>
          <a:p>
            <a:r>
              <a:rPr lang="es-SV" sz="1050" dirty="0">
                <a:latin typeface="Calibri" panose="020F0502020204030204" pitchFamily="34" charset="0"/>
                <a:cs typeface="Calibri" panose="020F0502020204030204" pitchFamily="34" charset="0"/>
              </a:rPr>
              <a:t> </a:t>
            </a:r>
          </a:p>
          <a:p>
            <a:r>
              <a:rPr lang="es-SV" sz="1050" dirty="0">
                <a:solidFill>
                  <a:srgbClr val="0070C0"/>
                </a:solidFill>
                <a:latin typeface="Calibri" panose="020F0502020204030204" pitchFamily="34" charset="0"/>
                <a:cs typeface="Calibri" panose="020F0502020204030204" pitchFamily="34" charset="0"/>
              </a:rPr>
              <a:t>  </a:t>
            </a:r>
            <a:r>
              <a:rPr lang="es-SV" sz="1050" b="1" dirty="0">
                <a:solidFill>
                  <a:srgbClr val="0070C0"/>
                </a:solidFill>
                <a:latin typeface="Calibri" panose="020F0502020204030204" pitchFamily="34" charset="0"/>
                <a:cs typeface="Calibri" panose="020F0502020204030204" pitchFamily="34" charset="0"/>
              </a:rPr>
              <a:t>                                                     G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¡Oh noche que destruyes el pecado</a:t>
            </a:r>
          </a:p>
          <a:p>
            <a:r>
              <a:rPr lang="es-SV" sz="1050" b="1" dirty="0">
                <a:solidFill>
                  <a:srgbClr val="0070C0"/>
                </a:solidFill>
                <a:latin typeface="Calibri" panose="020F0502020204030204" pitchFamily="34" charset="0"/>
                <a:cs typeface="Calibri" panose="020F0502020204030204" pitchFamily="34" charset="0"/>
              </a:rPr>
              <a:t>                                        Am </a:t>
            </a:r>
            <a:endParaRPr lang="es-SV" sz="1050" dirty="0">
              <a:solidFill>
                <a:srgbClr val="0070C0"/>
              </a:solidFill>
              <a:latin typeface="Calibri" panose="020F0502020204030204" pitchFamily="34" charset="0"/>
              <a:cs typeface="Calibri" panose="020F0502020204030204" pitchFamily="34" charset="0"/>
            </a:endParaRPr>
          </a:p>
          <a:p>
            <a:r>
              <a:rPr lang="es-SV" sz="1050" dirty="0">
                <a:latin typeface="Calibri" panose="020F0502020204030204" pitchFamily="34" charset="0"/>
                <a:cs typeface="Calibri" panose="020F0502020204030204" pitchFamily="34" charset="0"/>
              </a:rPr>
              <a:t>y lavas todas nuestras culpas!</a:t>
            </a:r>
          </a:p>
          <a:p>
            <a:endParaRPr lang="es-SV" sz="105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47406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Rectángulo 11">
            <a:extLst>
              <a:ext uri="{FF2B5EF4-FFF2-40B4-BE49-F238E27FC236}">
                <a16:creationId xmlns="" xmlns:a16="http://schemas.microsoft.com/office/drawing/2014/main" id="{DF6C1AAB-E38C-49FA-AA08-7D1D0FACF89D}"/>
              </a:ext>
            </a:extLst>
          </p:cNvPr>
          <p:cNvSpPr/>
          <p:nvPr/>
        </p:nvSpPr>
        <p:spPr>
          <a:xfrm>
            <a:off x="5166690" y="211428"/>
            <a:ext cx="3303431" cy="4970591"/>
          </a:xfrm>
          <a:prstGeom prst="rect">
            <a:avLst/>
          </a:prstGeom>
        </p:spPr>
        <p:txBody>
          <a:bodyPr wrap="square">
            <a:spAutoFit/>
          </a:bodyPr>
          <a:lstStyle/>
          <a:p>
            <a:r>
              <a:rPr lang="es-SV" sz="1100" b="1" dirty="0">
                <a:solidFill>
                  <a:srgbClr val="FF0000"/>
                </a:solidFill>
                <a:latin typeface="Calibri" panose="020F0502020204030204" pitchFamily="34" charset="0"/>
                <a:cs typeface="Calibri" panose="020F0502020204030204" pitchFamily="34" charset="0"/>
              </a:rPr>
              <a:t>- - </a:t>
            </a:r>
            <a:r>
              <a:rPr lang="es-SV" sz="1100" b="1" dirty="0" err="1">
                <a:solidFill>
                  <a:srgbClr val="FF0000"/>
                </a:solidFill>
                <a:latin typeface="Calibri" panose="020F0502020204030204" pitchFamily="34" charset="0"/>
                <a:cs typeface="Calibri" panose="020F0502020204030204" pitchFamily="34" charset="0"/>
              </a:rPr>
              <a:t>String</a:t>
            </a:r>
            <a:r>
              <a:rPr lang="es-SV" sz="1100" b="1" dirty="0">
                <a:solidFill>
                  <a:srgbClr val="FF0000"/>
                </a:solidFill>
                <a:latin typeface="Calibri" panose="020F0502020204030204" pitchFamily="34" charset="0"/>
                <a:cs typeface="Calibri" panose="020F0502020204030204" pitchFamily="34" charset="0"/>
              </a:rPr>
              <a:t> Arpegio simple -    - (Desde este cirio)</a:t>
            </a:r>
            <a:endParaRPr lang="es-SV" sz="110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Am                                                 G  </a:t>
            </a:r>
          </a:p>
          <a:p>
            <a:r>
              <a:rPr lang="es-SV" sz="1100" dirty="0">
                <a:latin typeface="Calibri" panose="020F0502020204030204" pitchFamily="34" charset="0"/>
                <a:cs typeface="Calibri" panose="020F0502020204030204" pitchFamily="34" charset="0"/>
              </a:rPr>
              <a:t>Que este cirio, ofrecido en honor de tu nombre</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Brille radiante;</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Llegue hasta Ti como perfume suave,</a:t>
            </a:r>
          </a:p>
          <a:p>
            <a:r>
              <a:rPr lang="es-SV" sz="1100" b="1" dirty="0">
                <a:latin typeface="Calibri" panose="020F0502020204030204" pitchFamily="34" charset="0"/>
                <a:cs typeface="Calibri" panose="020F0502020204030204" pitchFamily="34" charset="0"/>
              </a:rPr>
              <a:t> </a:t>
            </a:r>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Se confunda con las estrellas del cielo;</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Lo encuentre encendido el lucero de la mañana</a:t>
            </a:r>
            <a:r>
              <a:rPr lang="es-SV" sz="1100" dirty="0">
                <a:solidFill>
                  <a:srgbClr val="002060"/>
                </a:solidFill>
                <a:latin typeface="Calibri" panose="020F0502020204030204" pitchFamily="34" charset="0"/>
                <a:cs typeface="Calibri" panose="020F0502020204030204" pitchFamily="34" charset="0"/>
              </a:rPr>
              <a:t>,</a:t>
            </a:r>
          </a:p>
          <a:p>
            <a:r>
              <a:rPr lang="es-SV" sz="1100"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           F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Esa estrella</a:t>
            </a:r>
          </a:p>
          <a:p>
            <a:r>
              <a:rPr lang="es-SV" sz="1100" b="1" dirty="0">
                <a:solidFill>
                  <a:srgbClr val="0070C0"/>
                </a:solidFill>
                <a:latin typeface="Calibri" panose="020F0502020204030204" pitchFamily="34" charset="0"/>
                <a:cs typeface="Calibri" panose="020F0502020204030204" pitchFamily="34" charset="0"/>
              </a:rPr>
              <a:t>                 Dm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no conoce el ocaso;</a:t>
            </a:r>
          </a:p>
          <a:p>
            <a:r>
              <a:rPr lang="es-SV" sz="1100" dirty="0">
                <a:latin typeface="Calibri" panose="020F0502020204030204" pitchFamily="34" charset="0"/>
                <a:cs typeface="Calibri" panose="020F0502020204030204" pitchFamily="34" charset="0"/>
              </a:rPr>
              <a:t>  </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/Que es Cristo tu Hijo,</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Resucitado,</a:t>
            </a:r>
          </a:p>
          <a:p>
            <a:r>
              <a:rPr lang="es-SV" sz="1100" b="1" dirty="0">
                <a:solidFill>
                  <a:srgbClr val="0070C0"/>
                </a:solidFill>
                <a:latin typeface="Calibri" panose="020F0502020204030204" pitchFamily="34" charset="0"/>
                <a:cs typeface="Calibri" panose="020F0502020204030204" pitchFamily="34" charset="0"/>
              </a:rPr>
              <a:t>            F         Dm</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Resucitado</a:t>
            </a:r>
          </a:p>
          <a:p>
            <a:r>
              <a:rPr lang="es-SV" sz="1100" dirty="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             E7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de la muerte/.</a:t>
            </a:r>
          </a:p>
          <a:p>
            <a:endParaRPr lang="es-SV" sz="1050" b="1" i="1" dirty="0">
              <a:latin typeface="Calibri" panose="020F0502020204030204" pitchFamily="34" charset="0"/>
              <a:cs typeface="Calibri" panose="020F0502020204030204" pitchFamily="34" charset="0"/>
            </a:endParaRPr>
          </a:p>
          <a:p>
            <a:r>
              <a:rPr lang="es-SV" sz="1050" dirty="0">
                <a:solidFill>
                  <a:srgbClr val="0070C0"/>
                </a:solidFill>
                <a:latin typeface="Calibri" panose="020F0502020204030204" pitchFamily="34" charset="0"/>
                <a:cs typeface="Calibri" panose="020F0502020204030204" pitchFamily="34" charset="0"/>
              </a:rPr>
              <a:t>    </a:t>
            </a:r>
            <a:r>
              <a:rPr lang="es-SV" sz="1050" b="1" dirty="0">
                <a:solidFill>
                  <a:srgbClr val="0070C0"/>
                </a:solidFill>
                <a:latin typeface="Calibri" panose="020F0502020204030204" pitchFamily="34" charset="0"/>
                <a:cs typeface="Calibri" panose="020F0502020204030204" pitchFamily="34" charset="0"/>
              </a:rPr>
              <a:t>Am        G       Am </a:t>
            </a:r>
            <a:endParaRPr lang="es-SV" sz="1050" dirty="0">
              <a:solidFill>
                <a:srgbClr val="0070C0"/>
              </a:solidFill>
              <a:latin typeface="Calibri" panose="020F0502020204030204" pitchFamily="34" charset="0"/>
              <a:cs typeface="Calibri" panose="020F0502020204030204" pitchFamily="34" charset="0"/>
            </a:endParaRPr>
          </a:p>
          <a:p>
            <a:r>
              <a:rPr lang="es-SV" sz="1050" b="1" dirty="0">
                <a:latin typeface="Calibri" panose="020F0502020204030204" pitchFamily="34" charset="0"/>
                <a:cs typeface="Calibri" panose="020F0502020204030204" pitchFamily="34" charset="0"/>
              </a:rPr>
              <a:t>Amén, amén, amén.</a:t>
            </a:r>
          </a:p>
          <a:p>
            <a:endParaRPr lang="es-SV" sz="1050" b="1" i="1" dirty="0">
              <a:latin typeface="Calibri" panose="020F0502020204030204" pitchFamily="34" charset="0"/>
              <a:cs typeface="Calibri" panose="020F0502020204030204" pitchFamily="34" charset="0"/>
            </a:endParaRPr>
          </a:p>
        </p:txBody>
      </p:sp>
      <p:sp>
        <p:nvSpPr>
          <p:cNvPr id="13" name="Rectángulo 12">
            <a:extLst>
              <a:ext uri="{FF2B5EF4-FFF2-40B4-BE49-F238E27FC236}">
                <a16:creationId xmlns="" xmlns:a16="http://schemas.microsoft.com/office/drawing/2014/main" id="{7AC6DD7F-A8E5-4DD2-A798-BE50D6EF1D82}"/>
              </a:ext>
            </a:extLst>
          </p:cNvPr>
          <p:cNvSpPr/>
          <p:nvPr/>
        </p:nvSpPr>
        <p:spPr>
          <a:xfrm>
            <a:off x="595553" y="337227"/>
            <a:ext cx="4572000" cy="5724644"/>
          </a:xfrm>
          <a:prstGeom prst="rect">
            <a:avLst/>
          </a:prstGeom>
        </p:spPr>
        <p:txBody>
          <a:bodyPr>
            <a:spAutoFit/>
          </a:bodyPr>
          <a:lstStyle/>
          <a:p>
            <a:r>
              <a:rPr lang="es-SV" sz="1100" dirty="0">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Am                                G</a:t>
            </a:r>
          </a:p>
          <a:p>
            <a:r>
              <a:rPr lang="es-SV" sz="1100" dirty="0">
                <a:latin typeface="Calibri" panose="020F0502020204030204" pitchFamily="34" charset="0"/>
                <a:cs typeface="Calibri" panose="020F0502020204030204" pitchFamily="34" charset="0"/>
              </a:rPr>
              <a:t>¡Oh noche realmente gloriosa</a:t>
            </a:r>
          </a:p>
          <a:p>
            <a:r>
              <a:rPr lang="es-SV" sz="1100" b="1" dirty="0">
                <a:solidFill>
                  <a:srgbClr val="0070C0"/>
                </a:solidFill>
                <a:latin typeface="Calibri" panose="020F0502020204030204" pitchFamily="34" charset="0"/>
                <a:cs typeface="Calibri" panose="020F0502020204030204" pitchFamily="34" charset="0"/>
              </a:rPr>
              <a:t>                   F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reconcilias</a:t>
            </a:r>
          </a:p>
          <a:p>
            <a:r>
              <a:rPr lang="es-SV" sz="1100" b="1" dirty="0">
                <a:solidFill>
                  <a:srgbClr val="0070C0"/>
                </a:solidFill>
                <a:latin typeface="Calibri" panose="020F0502020204030204" pitchFamily="34" charset="0"/>
                <a:cs typeface="Calibri" panose="020F0502020204030204" pitchFamily="34" charset="0"/>
              </a:rPr>
              <a:t>      Dm                    E7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al hombre con su Dios!</a:t>
            </a:r>
          </a:p>
          <a:p>
            <a:endParaRPr lang="es-SV" sz="1100" b="1" dirty="0">
              <a:solidFill>
                <a:srgbClr val="FF0000"/>
              </a:solidFill>
              <a:latin typeface="Calibri" panose="020F0502020204030204" pitchFamily="34" charset="0"/>
              <a:cs typeface="Calibri" panose="020F0502020204030204" pitchFamily="34" charset="0"/>
            </a:endParaRPr>
          </a:p>
          <a:p>
            <a:r>
              <a:rPr lang="es-SV" sz="1100" b="1" dirty="0">
                <a:solidFill>
                  <a:srgbClr val="FF0000"/>
                </a:solidFill>
                <a:latin typeface="Calibri" panose="020F0502020204030204" pitchFamily="34" charset="0"/>
                <a:cs typeface="Calibri" panose="020F0502020204030204" pitchFamily="34" charset="0"/>
              </a:rPr>
              <a:t>- - Arpegio simple -    -</a:t>
            </a:r>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/Esta es la noche</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en que Cristo ha vencido la muerte</a:t>
            </a:r>
          </a:p>
          <a:p>
            <a:r>
              <a:rPr lang="es-SV" sz="1100" b="1" dirty="0">
                <a:solidFill>
                  <a:srgbClr val="0070C0"/>
                </a:solidFill>
                <a:latin typeface="Calibri" panose="020F0502020204030204" pitchFamily="34" charset="0"/>
                <a:cs typeface="Calibri" panose="020F0502020204030204" pitchFamily="34" charset="0"/>
              </a:rPr>
              <a:t>                F           Dm               E7 </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y del infierno retorna victorioso/. </a:t>
            </a:r>
          </a:p>
          <a:p>
            <a:endParaRPr lang="es-SV" sz="1100" b="1" dirty="0">
              <a:latin typeface="Calibri" panose="020F0502020204030204" pitchFamily="34" charset="0"/>
              <a:cs typeface="Calibri" panose="020F0502020204030204" pitchFamily="34" charset="0"/>
            </a:endParaRPr>
          </a:p>
          <a:p>
            <a:r>
              <a:rPr lang="es-SV" sz="1100" b="1" dirty="0">
                <a:solidFill>
                  <a:srgbClr val="FF0000"/>
                </a:solidFill>
                <a:latin typeface="Calibri" panose="020F0502020204030204" pitchFamily="34" charset="0"/>
                <a:cs typeface="Calibri" panose="020F0502020204030204" pitchFamily="34" charset="0"/>
              </a:rPr>
              <a:t>- - Órgano (pauta de órgano) -    -</a:t>
            </a:r>
            <a:endParaRPr lang="es-SV" sz="110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Am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En esta noche acepta, Padre Santo,</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este sacrificio de alabanza</a:t>
            </a:r>
          </a:p>
          <a:p>
            <a:r>
              <a:rPr lang="es-SV" sz="1100" b="1" dirty="0">
                <a:solidFill>
                  <a:srgbClr val="0070C0"/>
                </a:solidFill>
                <a:latin typeface="Calibri" panose="020F0502020204030204" pitchFamily="34" charset="0"/>
                <a:cs typeface="Calibri" panose="020F0502020204030204" pitchFamily="34" charset="0"/>
              </a:rPr>
              <a:t>                 C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la Iglesia te ofrece</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por medio de sus ministros,</a:t>
            </a:r>
          </a:p>
          <a:p>
            <a:r>
              <a:rPr lang="es-SV" sz="1100" b="1" dirty="0">
                <a:solidFill>
                  <a:srgbClr val="0070C0"/>
                </a:solidFill>
                <a:latin typeface="Calibri" panose="020F0502020204030204" pitchFamily="34" charset="0"/>
                <a:cs typeface="Calibri" panose="020F0502020204030204" pitchFamily="34" charset="0"/>
              </a:rPr>
              <a:t>               G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en la liturgia solemne de este cirio</a:t>
            </a:r>
          </a:p>
          <a:p>
            <a:r>
              <a:rPr lang="es-SV" sz="1100" b="1" dirty="0">
                <a:solidFill>
                  <a:srgbClr val="0070C0"/>
                </a:solidFill>
                <a:latin typeface="Calibri" panose="020F0502020204030204" pitchFamily="34" charset="0"/>
                <a:cs typeface="Calibri" panose="020F0502020204030204" pitchFamily="34" charset="0"/>
              </a:rPr>
              <a:t>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que es signo de la nueva luz.</a:t>
            </a:r>
          </a:p>
          <a:p>
            <a:r>
              <a:rPr lang="es-SV" sz="1100" dirty="0">
                <a:latin typeface="Calibri" panose="020F0502020204030204" pitchFamily="34" charset="0"/>
                <a:cs typeface="Calibri" panose="020F0502020204030204" pitchFamily="34" charset="0"/>
              </a:rPr>
              <a:t> </a:t>
            </a:r>
          </a:p>
          <a:p>
            <a:r>
              <a:rPr lang="es-SV" sz="1100" b="1" dirty="0">
                <a:solidFill>
                  <a:srgbClr val="FF0000"/>
                </a:solidFill>
                <a:latin typeface="Calibri" panose="020F0502020204030204" pitchFamily="34" charset="0"/>
                <a:cs typeface="Calibri" panose="020F0502020204030204" pitchFamily="34" charset="0"/>
              </a:rPr>
              <a:t>- - </a:t>
            </a:r>
            <a:r>
              <a:rPr lang="es-SV" sz="1100" b="1" dirty="0" err="1">
                <a:solidFill>
                  <a:srgbClr val="FF0000"/>
                </a:solidFill>
                <a:latin typeface="Calibri" panose="020F0502020204030204" pitchFamily="34" charset="0"/>
                <a:cs typeface="Calibri" panose="020F0502020204030204" pitchFamily="34" charset="0"/>
              </a:rPr>
              <a:t>String</a:t>
            </a:r>
            <a:r>
              <a:rPr lang="es-SV" sz="1100" b="1" dirty="0">
                <a:solidFill>
                  <a:srgbClr val="FF0000"/>
                </a:solidFill>
                <a:latin typeface="Calibri" panose="020F0502020204030204" pitchFamily="34" charset="0"/>
                <a:cs typeface="Calibri" panose="020F0502020204030204" pitchFamily="34" charset="0"/>
              </a:rPr>
              <a:t> chan </a:t>
            </a:r>
            <a:r>
              <a:rPr lang="es-SV" sz="1100" b="1" dirty="0" err="1">
                <a:solidFill>
                  <a:srgbClr val="FF0000"/>
                </a:solidFill>
                <a:latin typeface="Calibri" panose="020F0502020204030204" pitchFamily="34" charset="0"/>
                <a:cs typeface="Calibri" panose="020F0502020204030204" pitchFamily="34" charset="0"/>
              </a:rPr>
              <a:t>chan</a:t>
            </a:r>
            <a:r>
              <a:rPr lang="es-SV" sz="1100" b="1" dirty="0">
                <a:solidFill>
                  <a:srgbClr val="FF0000"/>
                </a:solidFill>
                <a:latin typeface="Calibri" panose="020F0502020204030204" pitchFamily="34" charset="0"/>
                <a:cs typeface="Calibri" panose="020F0502020204030204" pitchFamily="34" charset="0"/>
              </a:rPr>
              <a:t> </a:t>
            </a:r>
            <a:r>
              <a:rPr lang="es-SV" sz="1100" b="1" dirty="0" err="1">
                <a:solidFill>
                  <a:srgbClr val="FF0000"/>
                </a:solidFill>
                <a:latin typeface="Calibri" panose="020F0502020204030204" pitchFamily="34" charset="0"/>
                <a:cs typeface="Calibri" panose="020F0502020204030204" pitchFamily="34" charset="0"/>
              </a:rPr>
              <a:t>chan</a:t>
            </a:r>
            <a:r>
              <a:rPr lang="es-SV" sz="1100" b="1" dirty="0">
                <a:solidFill>
                  <a:srgbClr val="FF0000"/>
                </a:solidFill>
                <a:latin typeface="Calibri" panose="020F0502020204030204" pitchFamily="34" charset="0"/>
                <a:cs typeface="Calibri" panose="020F0502020204030204" pitchFamily="34" charset="0"/>
              </a:rPr>
              <a:t> -    -</a:t>
            </a:r>
            <a:endParaRPr lang="es-SV" sz="1100" dirty="0">
              <a:solidFill>
                <a:srgbClr val="FF0000"/>
              </a:solidFill>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F             E7            Am </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Te rogamos, Señor…</a:t>
            </a:r>
          </a:p>
        </p:txBody>
      </p:sp>
    </p:spTree>
    <p:extLst>
      <p:ext uri="{BB962C8B-B14F-4D97-AF65-F5344CB8AC3E}">
        <p14:creationId xmlns:p14="http://schemas.microsoft.com/office/powerpoint/2010/main" val="36387118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PREGÓN PASCUAL: </a:t>
            </a:r>
            <a:r>
              <a:rPr lang="es-SV" sz="900" dirty="0">
                <a:latin typeface="HP Simplified" panose="020B0604020204020204" pitchFamily="34" charset="0"/>
              </a:rPr>
              <a:t>KAIROI</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PREGÓN PASCUAL: </a:t>
            </a:r>
            <a:r>
              <a:rPr lang="es-SV" sz="900" dirty="0">
                <a:latin typeface="HP Simplified" panose="020B0604020204020204" pitchFamily="34" charset="0"/>
              </a:rPr>
              <a:t>SALESIANO</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6" name="14 CuadroTexto">
            <a:extLst>
              <a:ext uri="{FF2B5EF4-FFF2-40B4-BE49-F238E27FC236}">
                <a16:creationId xmlns="" xmlns:a16="http://schemas.microsoft.com/office/drawing/2014/main" id="{F4628D32-0393-47FA-839A-18E9BE4B509C}"/>
              </a:ext>
            </a:extLst>
          </p:cNvPr>
          <p:cNvSpPr txBox="1"/>
          <p:nvPr/>
        </p:nvSpPr>
        <p:spPr>
          <a:xfrm>
            <a:off x="5234981" y="469572"/>
            <a:ext cx="3909019" cy="398570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F                    C      F</a:t>
            </a:r>
          </a:p>
          <a:p>
            <a:r>
              <a:rPr lang="es-SV" sz="1100" dirty="0">
                <a:latin typeface="Calibri" panose="020F0502020204030204" pitchFamily="34" charset="0"/>
              </a:rPr>
              <a:t>Exulten los coros de los ángeles, </a:t>
            </a:r>
          </a:p>
          <a:p>
            <a:r>
              <a:rPr lang="es-SV" sz="1100" b="1" dirty="0">
                <a:solidFill>
                  <a:srgbClr val="0070C0"/>
                </a:solidFill>
                <a:latin typeface="Calibri" panose="020F0502020204030204" pitchFamily="34" charset="0"/>
              </a:rPr>
              <a:t>   C                    F                  C    G</a:t>
            </a:r>
          </a:p>
          <a:p>
            <a:r>
              <a:rPr lang="es-SV" sz="1100" dirty="0">
                <a:latin typeface="Calibri" panose="020F0502020204030204" pitchFamily="34" charset="0"/>
              </a:rPr>
              <a:t>Exulten los ministros de Dios</a:t>
            </a:r>
          </a:p>
          <a:p>
            <a:r>
              <a:rPr lang="es-SV" sz="1100" b="1" dirty="0">
                <a:solidFill>
                  <a:srgbClr val="0070C0"/>
                </a:solidFill>
                <a:latin typeface="Calibri" panose="020F0502020204030204" pitchFamily="34" charset="0"/>
              </a:rPr>
              <a:t>           Am                       G                  F</a:t>
            </a:r>
          </a:p>
          <a:p>
            <a:r>
              <a:rPr lang="es-SV" sz="1100" dirty="0">
                <a:latin typeface="Calibri" panose="020F0502020204030204" pitchFamily="34" charset="0"/>
              </a:rPr>
              <a:t>Y que suenen las trompetas de victoria</a:t>
            </a:r>
          </a:p>
          <a:p>
            <a:r>
              <a:rPr lang="es-SV" sz="1100" b="1" dirty="0">
                <a:solidFill>
                  <a:srgbClr val="0070C0"/>
                </a:solidFill>
                <a:latin typeface="Calibri" panose="020F0502020204030204" pitchFamily="34" charset="0"/>
              </a:rPr>
              <a:t>              C                 G                          F   G</a:t>
            </a:r>
          </a:p>
          <a:p>
            <a:r>
              <a:rPr lang="es-SV" sz="1100" dirty="0">
                <a:latin typeface="Calibri" panose="020F0502020204030204" pitchFamily="34" charset="0"/>
              </a:rPr>
              <a:t>Por el triunfo de Jesús, nuestro Señor.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a:t>
            </a:r>
          </a:p>
          <a:p>
            <a:r>
              <a:rPr lang="es-SV" sz="1100" b="1" dirty="0">
                <a:latin typeface="Calibri" panose="020F0502020204030204" pitchFamily="34" charset="0"/>
                <a:cs typeface="Calibri" panose="020F0502020204030204" pitchFamily="34" charset="0"/>
              </a:rPr>
              <a:t>Gloria, gloria, gloria, gloria.</a:t>
            </a:r>
          </a:p>
          <a:p>
            <a:endParaRPr lang="es-SV" sz="1100" b="1"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Gloria, gloria, gloria, gloria.</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La Iglesia también se alegrará,</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revestida de tan brillante luz.</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Que resuene este templo al aclamar</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nuestras voces cantando su bondad.</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Ésta es la noche en que se rompen</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las cadenas del pecado por Jesús,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ésta es la noche en que Cristo</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 la muerte, con su muerte, derrotó.</a:t>
            </a:r>
          </a:p>
        </p:txBody>
      </p:sp>
      <p:sp>
        <p:nvSpPr>
          <p:cNvPr id="27" name="CuadroTexto 26">
            <a:extLst>
              <a:ext uri="{FF2B5EF4-FFF2-40B4-BE49-F238E27FC236}">
                <a16:creationId xmlns="" xmlns:a16="http://schemas.microsoft.com/office/drawing/2014/main" id="{FF660012-0A57-43B9-9021-F4FA9C882B20}"/>
              </a:ext>
            </a:extLst>
          </p:cNvPr>
          <p:cNvSpPr txBox="1"/>
          <p:nvPr/>
        </p:nvSpPr>
        <p:spPr>
          <a:xfrm>
            <a:off x="462607" y="488879"/>
            <a:ext cx="4067658" cy="6017032"/>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C              Dm                 G      C                     Dm              Em    G</a:t>
            </a:r>
          </a:p>
          <a:p>
            <a:r>
              <a:rPr lang="es-SV" sz="1100" dirty="0">
                <a:latin typeface="Calibri" panose="020F0502020204030204" pitchFamily="34" charset="0"/>
                <a:cs typeface="Calibri" panose="020F0502020204030204" pitchFamily="34" charset="0"/>
              </a:rPr>
              <a:t>Exulten los coros de los ángeles; exulten la tierra y el cielo.</a:t>
            </a:r>
          </a:p>
          <a:p>
            <a:r>
              <a:rPr lang="es-SV" sz="1100" b="1" dirty="0">
                <a:solidFill>
                  <a:srgbClr val="0070C0"/>
                </a:solidFill>
                <a:latin typeface="Calibri" panose="020F0502020204030204" pitchFamily="34" charset="0"/>
                <a:cs typeface="Calibri" panose="020F0502020204030204" pitchFamily="34" charset="0"/>
              </a:rPr>
              <a:t>              Am                                                                 Em</a:t>
            </a:r>
          </a:p>
          <a:p>
            <a:r>
              <a:rPr lang="es-SV" sz="1100" dirty="0">
                <a:latin typeface="Calibri" panose="020F0502020204030204" pitchFamily="34" charset="0"/>
                <a:cs typeface="Calibri" panose="020F0502020204030204" pitchFamily="34" charset="0"/>
              </a:rPr>
              <a:t>Que se alegre la Iglesia y resuene con gozo este templo,</a:t>
            </a:r>
          </a:p>
          <a:p>
            <a:r>
              <a:rPr lang="es-SV" sz="1100" b="1" dirty="0">
                <a:solidFill>
                  <a:srgbClr val="0070C0"/>
                </a:solidFill>
                <a:latin typeface="Calibri" panose="020F0502020204030204" pitchFamily="34" charset="0"/>
                <a:cs typeface="Calibri" panose="020F0502020204030204" pitchFamily="34" charset="0"/>
              </a:rPr>
              <a:t>       Am                             G                          C</a:t>
            </a:r>
          </a:p>
          <a:p>
            <a:r>
              <a:rPr lang="es-SV" sz="1100" dirty="0">
                <a:latin typeface="Calibri" panose="020F0502020204030204" pitchFamily="34" charset="0"/>
                <a:cs typeface="Calibri" panose="020F0502020204030204" pitchFamily="34" charset="0"/>
              </a:rPr>
              <a:t>Y la tierra que se sienta libre de toda tiniebla.</a:t>
            </a:r>
          </a:p>
          <a:p>
            <a:r>
              <a:rPr lang="es-SV" sz="1100" b="1" dirty="0">
                <a:solidFill>
                  <a:srgbClr val="0070C0"/>
                </a:solidFill>
                <a:latin typeface="Calibri" panose="020F0502020204030204" pitchFamily="34" charset="0"/>
                <a:cs typeface="Calibri" panose="020F0502020204030204" pitchFamily="34" charset="0"/>
              </a:rPr>
              <a:t>                 C       Dm      Em     F        G              F  G</a:t>
            </a:r>
          </a:p>
          <a:p>
            <a:r>
              <a:rPr lang="es-SV" sz="1100" dirty="0">
                <a:latin typeface="Calibri" panose="020F0502020204030204" pitchFamily="34" charset="0"/>
                <a:cs typeface="Calibri" panose="020F0502020204030204" pitchFamily="34" charset="0"/>
              </a:rPr>
              <a:t>Porque Cristo nuestra vida resucitó, resucitó.</a:t>
            </a:r>
          </a:p>
          <a:p>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C G/B Am  F  C/E  Dm Am                          G</a:t>
            </a:r>
          </a:p>
          <a:p>
            <a:r>
              <a:rPr lang="es-SV" sz="1100" b="1" dirty="0">
                <a:latin typeface="Calibri" panose="020F0502020204030204" pitchFamily="34" charset="0"/>
                <a:cs typeface="Calibri" panose="020F0502020204030204" pitchFamily="34" charset="0"/>
              </a:rPr>
              <a:t>RESUCITÓ, RESUCITÓ, RESUCITÓ EL SEÑOR.</a:t>
            </a:r>
          </a:p>
          <a:p>
            <a:r>
              <a:rPr lang="es-SV" sz="1100" b="1" dirty="0">
                <a:solidFill>
                  <a:srgbClr val="0070C0"/>
                </a:solidFill>
                <a:latin typeface="Calibri" panose="020F0502020204030204" pitchFamily="34" charset="0"/>
                <a:cs typeface="Calibri" panose="020F0502020204030204" pitchFamily="34" charset="0"/>
              </a:rPr>
              <a:t> C             Dm                   F               G         F            G              F C</a:t>
            </a:r>
          </a:p>
          <a:p>
            <a:r>
              <a:rPr lang="es-SV" sz="1100" b="1" dirty="0">
                <a:latin typeface="Calibri" panose="020F0502020204030204" pitchFamily="34" charset="0"/>
                <a:cs typeface="Calibri" panose="020F0502020204030204" pitchFamily="34" charset="0"/>
              </a:rPr>
              <a:t>CIELOS Y TIERRA CANTAD CONMIGO, RESUCITÓ EL SEÑOR.</a:t>
            </a:r>
          </a:p>
          <a:p>
            <a:endParaRPr lang="es-SV" sz="1100" b="1"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Aclamen nuestras voces a Dios Padre y a su único Hijo, Jesucristo.</a:t>
            </a:r>
          </a:p>
          <a:p>
            <a:r>
              <a:rPr lang="es-SV" sz="1100" dirty="0">
                <a:latin typeface="Calibri" panose="020F0502020204030204" pitchFamily="34" charset="0"/>
                <a:cs typeface="Calibri" panose="020F0502020204030204" pitchFamily="34" charset="0"/>
              </a:rPr>
              <a:t>Porque Él ha pagado a Dios Padre la deuda de Adán.</a:t>
            </a:r>
          </a:p>
          <a:p>
            <a:r>
              <a:rPr lang="es-SV" sz="1100" dirty="0">
                <a:latin typeface="Calibri" panose="020F0502020204030204" pitchFamily="34" charset="0"/>
                <a:cs typeface="Calibri" panose="020F0502020204030204" pitchFamily="34" charset="0"/>
              </a:rPr>
              <a:t>Y con su Sangre ha borrado la culpa del antiguo pecado.</a:t>
            </a:r>
          </a:p>
          <a:p>
            <a:r>
              <a:rPr lang="es-SV" sz="1100" dirty="0">
                <a:latin typeface="Calibri" panose="020F0502020204030204" pitchFamily="34" charset="0"/>
                <a:cs typeface="Calibri" panose="020F0502020204030204" pitchFamily="34" charset="0"/>
              </a:rPr>
              <a:t>Porque Él es el verdadero cordero que salva, cantad conmigo.</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Estas son las fiestas de la pascua, esta es la noche de la libertad.</a:t>
            </a:r>
          </a:p>
          <a:p>
            <a:r>
              <a:rPr lang="es-SV" sz="1100" dirty="0">
                <a:latin typeface="Calibri" panose="020F0502020204030204" pitchFamily="34" charset="0"/>
                <a:cs typeface="Calibri" panose="020F0502020204030204" pitchFamily="34" charset="0"/>
              </a:rPr>
              <a:t>Cristo ha vencido el poder de la oscura tiniebla.</a:t>
            </a:r>
          </a:p>
          <a:p>
            <a:r>
              <a:rPr lang="es-SV" sz="1100" dirty="0">
                <a:latin typeface="Calibri" panose="020F0502020204030204" pitchFamily="34" charset="0"/>
                <a:cs typeface="Calibri" panose="020F0502020204030204" pitchFamily="34" charset="0"/>
              </a:rPr>
              <a:t>Cristo ha vencido por siempre el poder de la muerte.</a:t>
            </a:r>
          </a:p>
          <a:p>
            <a:r>
              <a:rPr lang="es-SV" sz="1100" dirty="0">
                <a:latin typeface="Calibri" panose="020F0502020204030204" pitchFamily="34" charset="0"/>
                <a:cs typeface="Calibri" panose="020F0502020204030204" pitchFamily="34" charset="0"/>
              </a:rPr>
              <a:t>Por su amor y por su ternura hemos sido salvados.</a:t>
            </a:r>
          </a:p>
          <a:p>
            <a:r>
              <a:rPr lang="es-SV" sz="1100" dirty="0">
                <a:latin typeface="Calibri" panose="020F0502020204030204" pitchFamily="34" charset="0"/>
                <a:cs typeface="Calibri" panose="020F0502020204030204" pitchFamily="34" charset="0"/>
              </a:rPr>
              <a:t>¡Que noche tan grande!</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Esta es la noche de la claridad, esta es la noche de la vida.</a:t>
            </a:r>
          </a:p>
          <a:p>
            <a:r>
              <a:rPr lang="es-SV" sz="1100" dirty="0">
                <a:latin typeface="Calibri" panose="020F0502020204030204" pitchFamily="34" charset="0"/>
                <a:cs typeface="Calibri" panose="020F0502020204030204" pitchFamily="34" charset="0"/>
              </a:rPr>
              <a:t>Lava las culpas devuelve alegría a los tristes,</a:t>
            </a:r>
          </a:p>
          <a:p>
            <a:r>
              <a:rPr lang="es-SV" sz="1100" dirty="0">
                <a:latin typeface="Calibri" panose="020F0502020204030204" pitchFamily="34" charset="0"/>
                <a:cs typeface="Calibri" panose="020F0502020204030204" pitchFamily="34" charset="0"/>
              </a:rPr>
              <a:t>El odio expulsa y nos trae paz y concordia.</a:t>
            </a:r>
          </a:p>
          <a:p>
            <a:r>
              <a:rPr lang="es-SV" sz="1100" dirty="0">
                <a:latin typeface="Calibri" panose="020F0502020204030204" pitchFamily="34" charset="0"/>
                <a:cs typeface="Calibri" panose="020F0502020204030204" pitchFamily="34" charset="0"/>
              </a:rPr>
              <a:t>Noche que conoció la victoria de Cristo. Noche de gracia y amor.</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Acepta, ¡Oh! Padre, nuestra alabanza,</a:t>
            </a:r>
          </a:p>
          <a:p>
            <a:r>
              <a:rPr lang="es-SV" sz="1100" dirty="0">
                <a:latin typeface="Calibri" panose="020F0502020204030204" pitchFamily="34" charset="0"/>
                <a:cs typeface="Calibri" panose="020F0502020204030204" pitchFamily="34" charset="0"/>
              </a:rPr>
              <a:t>En la noche en que se unen cielo y tierra.</a:t>
            </a:r>
          </a:p>
          <a:p>
            <a:r>
              <a:rPr lang="es-SV" sz="1100" dirty="0">
                <a:latin typeface="Calibri" panose="020F0502020204030204" pitchFamily="34" charset="0"/>
                <a:cs typeface="Calibri" panose="020F0502020204030204" pitchFamily="34" charset="0"/>
              </a:rPr>
              <a:t>Te rogamos, Señor, que este cirio luzca por siempre,</a:t>
            </a:r>
          </a:p>
          <a:p>
            <a:r>
              <a:rPr lang="es-SV" sz="1100" dirty="0">
                <a:latin typeface="Calibri" panose="020F0502020204030204" pitchFamily="34" charset="0"/>
                <a:cs typeface="Calibri" panose="020F0502020204030204" pitchFamily="34" charset="0"/>
              </a:rPr>
              <a:t>Asociado a la luz de tu Hijo resucitado,</a:t>
            </a:r>
          </a:p>
          <a:p>
            <a:r>
              <a:rPr lang="es-SV" sz="1100" dirty="0">
                <a:latin typeface="Calibri" panose="020F0502020204030204" pitchFamily="34" charset="0"/>
                <a:cs typeface="Calibri" panose="020F0502020204030204" pitchFamily="34" charset="0"/>
              </a:rPr>
              <a:t>Que vive y reina glorioso por siglos sin fin. Amén, amén.</a:t>
            </a:r>
          </a:p>
        </p:txBody>
      </p:sp>
    </p:spTree>
    <p:extLst>
      <p:ext uri="{BB962C8B-B14F-4D97-AF65-F5344CB8AC3E}">
        <p14:creationId xmlns:p14="http://schemas.microsoft.com/office/powerpoint/2010/main" val="103744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Ten piedad</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t="16599" b="16975"/>
          <a:stretch/>
        </p:blipFill>
        <p:spPr/>
      </p:pic>
      <p:pic>
        <p:nvPicPr>
          <p:cNvPr id="11" name="Imagen 10">
            <a:extLst>
              <a:ext uri="{FF2B5EF4-FFF2-40B4-BE49-F238E27FC236}">
                <a16:creationId xmlns="" xmlns:a16="http://schemas.microsoft.com/office/drawing/2014/main" id="{E282439B-2B6E-45FD-A193-63D442E7AD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38776436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ENVÍA TU ESPÍRITU SEÑOR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OH SEÑOR ENVÍA TU ESPÍRITU</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6" name="14 CuadroTexto">
            <a:extLst>
              <a:ext uri="{FF2B5EF4-FFF2-40B4-BE49-F238E27FC236}">
                <a16:creationId xmlns="" xmlns:a16="http://schemas.microsoft.com/office/drawing/2014/main" id="{F4628D32-0393-47FA-839A-18E9BE4B509C}"/>
              </a:ext>
            </a:extLst>
          </p:cNvPr>
          <p:cNvSpPr txBox="1"/>
          <p:nvPr/>
        </p:nvSpPr>
        <p:spPr>
          <a:xfrm>
            <a:off x="5234981" y="469572"/>
            <a:ext cx="3909019"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F            Dm           G</a:t>
            </a:r>
          </a:p>
          <a:p>
            <a:r>
              <a:rPr lang="es-SV" sz="1100" b="1" dirty="0">
                <a:latin typeface="Calibri" panose="020F0502020204030204" pitchFamily="34" charset="0"/>
              </a:rPr>
              <a:t>Envía tu Espíritu Señor y renueva la faz de la tierra.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De las corrientes sacas ríos</a:t>
            </a:r>
          </a:p>
          <a:p>
            <a:r>
              <a:rPr lang="es-SV" sz="1100" dirty="0">
                <a:latin typeface="Calibri" panose="020F0502020204030204" pitchFamily="34" charset="0"/>
              </a:rPr>
              <a:t>Para que fluyan entre los montes.</a:t>
            </a:r>
          </a:p>
          <a:p>
            <a:r>
              <a:rPr lang="es-SV" sz="1100" dirty="0">
                <a:latin typeface="Calibri" panose="020F0502020204030204" pitchFamily="34" charset="0"/>
              </a:rPr>
              <a:t>Junto a ellos habitan las aves</a:t>
            </a:r>
          </a:p>
          <a:p>
            <a:r>
              <a:rPr lang="es-SV" sz="1100" dirty="0">
                <a:latin typeface="Calibri" panose="020F0502020204030204" pitchFamily="34" charset="0"/>
              </a:rPr>
              <a:t>Y entre las frondas se oye su canto.</a:t>
            </a:r>
          </a:p>
          <a:p>
            <a:endParaRPr lang="es-SV" sz="1100"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De tus moradas llenas los montes</a:t>
            </a:r>
          </a:p>
          <a:p>
            <a:r>
              <a:rPr lang="es-SV" sz="1100" dirty="0">
                <a:latin typeface="Calibri" panose="020F0502020204030204" pitchFamily="34" charset="0"/>
                <a:cs typeface="Calibri" panose="020F0502020204030204" pitchFamily="34" charset="0"/>
              </a:rPr>
              <a:t>Tu acción fecunda sacia la tierra.</a:t>
            </a:r>
          </a:p>
          <a:p>
            <a:endParaRPr lang="es-SV" sz="1100" dirty="0">
              <a:latin typeface="Calibri" panose="020F0502020204030204" pitchFamily="34" charset="0"/>
              <a:cs typeface="Calibri" panose="020F0502020204030204" pitchFamily="34" charset="0"/>
            </a:endParaRPr>
          </a:p>
          <a:p>
            <a:endParaRPr lang="es-SV" sz="1100" dirty="0">
              <a:latin typeface="Calibri" panose="020F0502020204030204" pitchFamily="34" charset="0"/>
              <a:cs typeface="Calibri" panose="020F0502020204030204" pitchFamily="34" charset="0"/>
            </a:endParaRPr>
          </a:p>
        </p:txBody>
      </p:sp>
      <p:sp>
        <p:nvSpPr>
          <p:cNvPr id="25" name="CuadroTexto 24">
            <a:extLst>
              <a:ext uri="{FF2B5EF4-FFF2-40B4-BE49-F238E27FC236}">
                <a16:creationId xmlns="" xmlns:a16="http://schemas.microsoft.com/office/drawing/2014/main" id="{838450E7-A98F-4B43-B969-8333426D0F06}"/>
              </a:ext>
            </a:extLst>
          </p:cNvPr>
          <p:cNvSpPr txBox="1"/>
          <p:nvPr/>
        </p:nvSpPr>
        <p:spPr>
          <a:xfrm>
            <a:off x="542980" y="521113"/>
            <a:ext cx="3736330" cy="5339923"/>
          </a:xfrm>
          <a:prstGeom prst="rect">
            <a:avLst/>
          </a:prstGeom>
          <a:noFill/>
        </p:spPr>
        <p:txBody>
          <a:bodyPr wrap="square" rtlCol="0">
            <a:spAutoFit/>
          </a:bodyPr>
          <a:lstStyle/>
          <a:p>
            <a:r>
              <a:rPr lang="es-SV" sz="1100" b="1" dirty="0">
                <a:solidFill>
                  <a:srgbClr val="0070C0"/>
                </a:solidFill>
                <a:latin typeface="Calibri" panose="020F0502020204030204" pitchFamily="34" charset="0"/>
                <a:cs typeface="Calibri" panose="020F0502020204030204" pitchFamily="34" charset="0"/>
              </a:rPr>
              <a:t>            F         Bb             F      C</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Oh Señor, envía Tu Espíritu,</a:t>
            </a:r>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Dm                        Bb C  Dm</a:t>
            </a:r>
            <a:endParaRPr lang="es-SV" sz="1100" dirty="0">
              <a:solidFill>
                <a:srgbClr val="0070C0"/>
              </a:solidFill>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Que renueve la faz de la Tierra.</a:t>
            </a:r>
            <a:endParaRPr lang="es-SV" sz="1100" dirty="0">
              <a:latin typeface="Calibri" panose="020F0502020204030204" pitchFamily="34" charset="0"/>
              <a:cs typeface="Calibri" panose="020F0502020204030204" pitchFamily="34" charset="0"/>
            </a:endParaRPr>
          </a:p>
          <a:p>
            <a:r>
              <a:rPr lang="es-SV" sz="1100" b="1" dirty="0">
                <a:latin typeface="Calibri" panose="020F0502020204030204" pitchFamily="34" charset="0"/>
                <a:cs typeface="Calibri" panose="020F0502020204030204" pitchFamily="34" charset="0"/>
              </a:rPr>
              <a:t> </a:t>
            </a:r>
            <a:endParaRPr lang="es-SV" sz="1100" dirty="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Dm               C                    F       C</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Oh Señor, que mi alma te bendiga,</a:t>
            </a:r>
          </a:p>
          <a:p>
            <a:r>
              <a:rPr lang="es-SV" sz="1100" b="1" dirty="0">
                <a:solidFill>
                  <a:srgbClr val="0070C0"/>
                </a:solidFill>
                <a:latin typeface="Calibri" panose="020F0502020204030204" pitchFamily="34" charset="0"/>
                <a:cs typeface="Calibri" panose="020F0502020204030204" pitchFamily="34" charset="0"/>
              </a:rPr>
              <a:t>                  Dm  C               Dm</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Oh </a:t>
            </a:r>
            <a:r>
              <a:rPr lang="es-SV" sz="1100" dirty="0" err="1">
                <a:latin typeface="Calibri" panose="020F0502020204030204" pitchFamily="34" charset="0"/>
                <a:cs typeface="Calibri" panose="020F0502020204030204" pitchFamily="34" charset="0"/>
              </a:rPr>
              <a:t>oh</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oh</a:t>
            </a:r>
            <a:r>
              <a:rPr lang="es-SV" sz="1100" dirty="0">
                <a:latin typeface="Calibri" panose="020F0502020204030204" pitchFamily="34" charset="0"/>
                <a:cs typeface="Calibri" panose="020F0502020204030204" pitchFamily="34" charset="0"/>
              </a:rPr>
              <a:t> Dios    Tú eres grande,</a:t>
            </a:r>
          </a:p>
          <a:p>
            <a:r>
              <a:rPr lang="es-SV" sz="1100" b="1" dirty="0">
                <a:solidFill>
                  <a:srgbClr val="0070C0"/>
                </a:solidFill>
                <a:latin typeface="Calibri" panose="020F0502020204030204" pitchFamily="34" charset="0"/>
                <a:cs typeface="Calibri" panose="020F0502020204030204" pitchFamily="34" charset="0"/>
              </a:rPr>
              <a:t>      C                         Bb          F      C Dm</a:t>
            </a:r>
            <a:endParaRPr lang="es-SV" sz="1100" dirty="0">
              <a:solidFill>
                <a:srgbClr val="0070C0"/>
              </a:solidFill>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Vestido de esplendor, y belleza.</a:t>
            </a:r>
          </a:p>
          <a:p>
            <a:r>
              <a:rPr lang="es-SV" sz="1100" dirty="0">
                <a:latin typeface="Calibri" panose="020F0502020204030204" pitchFamily="34" charset="0"/>
                <a:cs typeface="Calibri" panose="020F0502020204030204" pitchFamily="34" charset="0"/>
              </a:rPr>
              <a:t> </a:t>
            </a:r>
          </a:p>
          <a:p>
            <a:r>
              <a:rPr lang="es-SV" sz="1100" dirty="0">
                <a:latin typeface="Calibri" panose="020F0502020204030204" pitchFamily="34" charset="0"/>
                <a:cs typeface="Calibri" panose="020F0502020204030204" pitchFamily="34" charset="0"/>
              </a:rPr>
              <a:t>Sobre el agua construyes tus moradas,</a:t>
            </a:r>
          </a:p>
          <a:p>
            <a:r>
              <a:rPr lang="es-SV" sz="1100" dirty="0">
                <a:latin typeface="Calibri" panose="020F0502020204030204" pitchFamily="34" charset="0"/>
                <a:cs typeface="Calibri" panose="020F0502020204030204" pitchFamily="34" charset="0"/>
              </a:rPr>
              <a:t>Oh </a:t>
            </a:r>
            <a:r>
              <a:rPr lang="es-SV" sz="1100" dirty="0" err="1">
                <a:latin typeface="Calibri" panose="020F0502020204030204" pitchFamily="34" charset="0"/>
                <a:cs typeface="Calibri" panose="020F0502020204030204" pitchFamily="34" charset="0"/>
              </a:rPr>
              <a:t>oh</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oh</a:t>
            </a:r>
            <a:r>
              <a:rPr lang="es-SV" sz="1100" dirty="0">
                <a:latin typeface="Calibri" panose="020F0502020204030204" pitchFamily="34" charset="0"/>
                <a:cs typeface="Calibri" panose="020F0502020204030204" pitchFamily="34" charset="0"/>
              </a:rPr>
              <a:t> Dios en las alturas,</a:t>
            </a:r>
          </a:p>
          <a:p>
            <a:r>
              <a:rPr lang="es-SV" sz="1100" dirty="0">
                <a:latin typeface="Calibri" panose="020F0502020204030204" pitchFamily="34" charset="0"/>
                <a:cs typeface="Calibri" panose="020F0502020204030204" pitchFamily="34" charset="0"/>
              </a:rPr>
              <a:t>Y en las alas del viento tu caminas.</a:t>
            </a:r>
          </a:p>
          <a:p>
            <a:r>
              <a:rPr lang="es-SV" sz="1100" dirty="0">
                <a:latin typeface="Calibri" panose="020F0502020204030204" pitchFamily="34" charset="0"/>
                <a:cs typeface="Calibri" panose="020F0502020204030204" pitchFamily="34" charset="0"/>
              </a:rPr>
              <a:t> </a:t>
            </a:r>
          </a:p>
          <a:p>
            <a:r>
              <a:rPr lang="es-SV" sz="1100" dirty="0">
                <a:latin typeface="Calibri" panose="020F0502020204030204" pitchFamily="34" charset="0"/>
                <a:cs typeface="Calibri" panose="020F0502020204030204" pitchFamily="34" charset="0"/>
              </a:rPr>
              <a:t>Es el viento quien lleva tus mensajes</a:t>
            </a:r>
          </a:p>
          <a:p>
            <a:r>
              <a:rPr lang="es-SV" sz="1100" dirty="0">
                <a:latin typeface="Calibri" panose="020F0502020204030204" pitchFamily="34" charset="0"/>
                <a:cs typeface="Calibri" panose="020F0502020204030204" pitchFamily="34" charset="0"/>
              </a:rPr>
              <a:t>Oh Dios, por los espacios,</a:t>
            </a:r>
          </a:p>
          <a:p>
            <a:r>
              <a:rPr lang="es-SV" sz="1100" dirty="0">
                <a:latin typeface="Calibri" panose="020F0502020204030204" pitchFamily="34" charset="0"/>
                <a:cs typeface="Calibri" panose="020F0502020204030204" pitchFamily="34" charset="0"/>
              </a:rPr>
              <a:t>Y tienes un esclavo en el fuego.</a:t>
            </a:r>
          </a:p>
          <a:p>
            <a:r>
              <a:rPr lang="es-SV" sz="1100" dirty="0">
                <a:latin typeface="Calibri" panose="020F0502020204030204" pitchFamily="34" charset="0"/>
                <a:cs typeface="Calibri" panose="020F0502020204030204" pitchFamily="34" charset="0"/>
              </a:rPr>
              <a:t> </a:t>
            </a:r>
          </a:p>
          <a:p>
            <a:r>
              <a:rPr lang="es-SV" sz="1100" dirty="0">
                <a:latin typeface="Calibri" panose="020F0502020204030204" pitchFamily="34" charset="0"/>
                <a:cs typeface="Calibri" panose="020F0502020204030204" pitchFamily="34" charset="0"/>
              </a:rPr>
              <a:t>Con los frutos que vienen de la Tierra,</a:t>
            </a:r>
          </a:p>
          <a:p>
            <a:r>
              <a:rPr lang="es-SV" sz="1100" dirty="0">
                <a:latin typeface="Calibri" panose="020F0502020204030204" pitchFamily="34" charset="0"/>
                <a:cs typeface="Calibri" panose="020F0502020204030204" pitchFamily="34" charset="0"/>
              </a:rPr>
              <a:t>Oh Dios, nos alimentas.</a:t>
            </a:r>
          </a:p>
          <a:p>
            <a:r>
              <a:rPr lang="es-SV" sz="1100" dirty="0">
                <a:latin typeface="Calibri" panose="020F0502020204030204" pitchFamily="34" charset="0"/>
                <a:cs typeface="Calibri" panose="020F0502020204030204" pitchFamily="34" charset="0"/>
              </a:rPr>
              <a:t>Tú haces germinar el pan nuestro.</a:t>
            </a:r>
          </a:p>
          <a:p>
            <a:r>
              <a:rPr lang="es-SV" sz="1100" dirty="0">
                <a:latin typeface="Calibri" panose="020F0502020204030204" pitchFamily="34" charset="0"/>
                <a:cs typeface="Calibri" panose="020F0502020204030204" pitchFamily="34" charset="0"/>
              </a:rPr>
              <a:t> </a:t>
            </a:r>
          </a:p>
          <a:p>
            <a:r>
              <a:rPr lang="es-SV" sz="1100" dirty="0">
                <a:latin typeface="Calibri" panose="020F0502020204030204" pitchFamily="34" charset="0"/>
                <a:cs typeface="Calibri" panose="020F0502020204030204" pitchFamily="34" charset="0"/>
              </a:rPr>
              <a:t>De tu amor esperando están los hombres,</a:t>
            </a:r>
          </a:p>
          <a:p>
            <a:r>
              <a:rPr lang="es-SV" sz="1100" dirty="0">
                <a:latin typeface="Calibri" panose="020F0502020204030204" pitchFamily="34" charset="0"/>
                <a:cs typeface="Calibri" panose="020F0502020204030204" pitchFamily="34" charset="0"/>
              </a:rPr>
              <a:t>Oh Dios, el alimento.</a:t>
            </a:r>
          </a:p>
          <a:p>
            <a:r>
              <a:rPr lang="es-SV" sz="1100" dirty="0">
                <a:latin typeface="Calibri" panose="020F0502020204030204" pitchFamily="34" charset="0"/>
                <a:cs typeface="Calibri" panose="020F0502020204030204" pitchFamily="34" charset="0"/>
              </a:rPr>
              <a:t>Tú abres la mano y los sacias.</a:t>
            </a:r>
          </a:p>
          <a:p>
            <a:r>
              <a:rPr lang="es-SV" sz="1100" dirty="0">
                <a:latin typeface="Calibri" panose="020F0502020204030204" pitchFamily="34" charset="0"/>
                <a:cs typeface="Calibri" panose="020F0502020204030204" pitchFamily="34" charset="0"/>
              </a:rPr>
              <a:t> </a:t>
            </a:r>
          </a:p>
          <a:p>
            <a:r>
              <a:rPr lang="es-SV" sz="1100" dirty="0">
                <a:latin typeface="Calibri" panose="020F0502020204030204" pitchFamily="34" charset="0"/>
                <a:cs typeface="Calibri" panose="020F0502020204030204" pitchFamily="34" charset="0"/>
              </a:rPr>
              <a:t>Les envías el soplo de tu boca,</a:t>
            </a:r>
          </a:p>
          <a:p>
            <a:r>
              <a:rPr lang="es-SV" sz="1100" dirty="0">
                <a:latin typeface="Calibri" panose="020F0502020204030204" pitchFamily="34" charset="0"/>
                <a:cs typeface="Calibri" panose="020F0502020204030204" pitchFamily="34" charset="0"/>
              </a:rPr>
              <a:t>Oh Dios!, y son creados,</a:t>
            </a:r>
          </a:p>
          <a:p>
            <a:r>
              <a:rPr lang="es-SV" sz="1100" dirty="0">
                <a:latin typeface="Calibri" panose="020F0502020204030204" pitchFamily="34" charset="0"/>
                <a:cs typeface="Calibri" panose="020F0502020204030204" pitchFamily="34" charset="0"/>
              </a:rPr>
              <a:t>Y renuevas la faz de la tierra.</a:t>
            </a:r>
          </a:p>
        </p:txBody>
      </p:sp>
    </p:spTree>
    <p:extLst>
      <p:ext uri="{BB962C8B-B14F-4D97-AF65-F5344CB8AC3E}">
        <p14:creationId xmlns:p14="http://schemas.microsoft.com/office/powerpoint/2010/main" val="5520427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30513"/>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CUARESMA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PROTÉGEME DIOS MÍO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PROTÉGEME DIOS MÍO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6" name="14 CuadroTexto">
            <a:extLst>
              <a:ext uri="{FF2B5EF4-FFF2-40B4-BE49-F238E27FC236}">
                <a16:creationId xmlns="" xmlns:a16="http://schemas.microsoft.com/office/drawing/2014/main" id="{F4628D32-0393-47FA-839A-18E9BE4B509C}"/>
              </a:ext>
            </a:extLst>
          </p:cNvPr>
          <p:cNvSpPr txBox="1"/>
          <p:nvPr/>
        </p:nvSpPr>
        <p:spPr>
          <a:xfrm>
            <a:off x="5234981" y="469572"/>
            <a:ext cx="3909019" cy="144655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F            Dm           G</a:t>
            </a:r>
          </a:p>
          <a:p>
            <a:r>
              <a:rPr lang="es-SV" sz="1100" b="1" dirty="0">
                <a:latin typeface="Calibri" panose="020F0502020204030204" pitchFamily="34" charset="0"/>
              </a:rPr>
              <a:t>Protégeme Dios mío me refugio en Ti.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El Señor es mi heredad, </a:t>
            </a:r>
            <a:r>
              <a:rPr lang="es-SV" sz="1100" b="1" dirty="0">
                <a:latin typeface="Calibri" panose="020F0502020204030204" pitchFamily="34" charset="0"/>
              </a:rPr>
              <a:t>me refugio en Ti.</a:t>
            </a:r>
          </a:p>
          <a:p>
            <a:r>
              <a:rPr lang="es-SV" sz="1100" dirty="0">
                <a:latin typeface="Calibri" panose="020F0502020204030204" pitchFamily="34" charset="0"/>
                <a:cs typeface="Calibri" panose="020F0502020204030204" pitchFamily="34" charset="0"/>
              </a:rPr>
              <a:t>Siempre tengo al Señor, </a:t>
            </a:r>
            <a:r>
              <a:rPr lang="es-SV" sz="1100" b="1" dirty="0">
                <a:latin typeface="Calibri" panose="020F0502020204030204" pitchFamily="34" charset="0"/>
                <a:cs typeface="Calibri" panose="020F0502020204030204" pitchFamily="34" charset="0"/>
              </a:rPr>
              <a:t>me refugio en Ti.</a:t>
            </a:r>
          </a:p>
          <a:p>
            <a:r>
              <a:rPr lang="es-SV" sz="1100" dirty="0">
                <a:latin typeface="Calibri" panose="020F0502020204030204" pitchFamily="34" charset="0"/>
                <a:cs typeface="Calibri" panose="020F0502020204030204" pitchFamily="34" charset="0"/>
              </a:rPr>
              <a:t>Se me alegra el corazón, </a:t>
            </a:r>
            <a:r>
              <a:rPr lang="es-SV" sz="1100" b="1" dirty="0">
                <a:latin typeface="Calibri" panose="020F0502020204030204" pitchFamily="34" charset="0"/>
                <a:cs typeface="Calibri" panose="020F0502020204030204" pitchFamily="34" charset="0"/>
              </a:rPr>
              <a:t>me refugio en Ti.</a:t>
            </a:r>
          </a:p>
          <a:p>
            <a:r>
              <a:rPr lang="es-SV" sz="1100" dirty="0">
                <a:latin typeface="Calibri" panose="020F0502020204030204" pitchFamily="34" charset="0"/>
                <a:cs typeface="Calibri" panose="020F0502020204030204" pitchFamily="34" charset="0"/>
              </a:rPr>
              <a:t>Mi suerte está en tu mano, </a:t>
            </a:r>
            <a:r>
              <a:rPr lang="es-SV" sz="1100" b="1" dirty="0">
                <a:latin typeface="Calibri" panose="020F0502020204030204" pitchFamily="34" charset="0"/>
                <a:cs typeface="Calibri" panose="020F0502020204030204" pitchFamily="34" charset="0"/>
              </a:rPr>
              <a:t>me refugio en Ti.</a:t>
            </a:r>
          </a:p>
          <a:p>
            <a:endParaRPr lang="es-SV" sz="1100" dirty="0">
              <a:latin typeface="Calibri" panose="020F0502020204030204" pitchFamily="34" charset="0"/>
              <a:cs typeface="Calibri" panose="020F0502020204030204" pitchFamily="34" charset="0"/>
            </a:endParaRPr>
          </a:p>
        </p:txBody>
      </p:sp>
      <p:sp>
        <p:nvSpPr>
          <p:cNvPr id="28" name="Rectángulo 27">
            <a:extLst>
              <a:ext uri="{FF2B5EF4-FFF2-40B4-BE49-F238E27FC236}">
                <a16:creationId xmlns="" xmlns:a16="http://schemas.microsoft.com/office/drawing/2014/main" id="{B87CEBCB-FD4E-4897-8DC4-99BE6B481158}"/>
              </a:ext>
            </a:extLst>
          </p:cNvPr>
          <p:cNvSpPr/>
          <p:nvPr/>
        </p:nvSpPr>
        <p:spPr>
          <a:xfrm>
            <a:off x="578341" y="466292"/>
            <a:ext cx="2981459" cy="5339923"/>
          </a:xfrm>
          <a:prstGeom prst="rect">
            <a:avLst/>
          </a:prstGeom>
        </p:spPr>
        <p:txBody>
          <a:bodyPr wrap="square">
            <a:spAutoFit/>
          </a:bodyPr>
          <a:lstStyle/>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G</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effectLst/>
                <a:latin typeface="Calibri" panose="020F0502020204030204" pitchFamily="34" charset="0"/>
                <a:ea typeface="Calibri" panose="020F0502020204030204" pitchFamily="34" charset="0"/>
                <a:cs typeface="Times New Roman" panose="02020603050405020304" pitchFamily="18" charset="0"/>
              </a:rPr>
              <a:t>Protégeme Dios mío, </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Am                            Em F</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effectLst/>
                <a:latin typeface="Calibri" panose="020F0502020204030204" pitchFamily="34" charset="0"/>
                <a:ea typeface="Calibri" panose="020F0502020204030204" pitchFamily="34" charset="0"/>
                <a:cs typeface="Times New Roman" panose="02020603050405020304" pitchFamily="18" charset="0"/>
              </a:rPr>
              <a:t>Que me refugio en Ti.</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G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C</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C</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7</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effectLst/>
                <a:latin typeface="Calibri" panose="020F0502020204030204" pitchFamily="34" charset="0"/>
                <a:ea typeface="Calibri" panose="020F0502020204030204" pitchFamily="34" charset="0"/>
                <a:cs typeface="Times New Roman" panose="02020603050405020304" pitchFamily="18" charset="0"/>
              </a:rPr>
              <a:t>Protégeme Dios mío, </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Dm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G</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C</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effectLst/>
                <a:latin typeface="Calibri" panose="020F0502020204030204" pitchFamily="34" charset="0"/>
                <a:ea typeface="Calibri" panose="020F0502020204030204" pitchFamily="34" charset="0"/>
                <a:cs typeface="Times New Roman" panose="02020603050405020304" pitchFamily="18" charset="0"/>
              </a:rPr>
              <a:t>Que me refugio en Ti.</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C                                          G           Am</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El Señor es el lote de mi heredad y mi copa.</a:t>
            </a: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G</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C   C7</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Mi suerte está en tu mano</a:t>
            </a: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G</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C</a:t>
            </a: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 G - Am</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Tengo siempre presente al Señor.</a:t>
            </a: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               G        Em       Am</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Con Él a mi derecha no vacilaré. </a:t>
            </a:r>
          </a:p>
          <a:p>
            <a:pPr>
              <a:spcAft>
                <a:spcPts val="0"/>
              </a:spcAft>
            </a:pPr>
            <a:r>
              <a:rPr lang="es-SV"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F      G             C  G</a:t>
            </a:r>
            <a:endParaRPr lang="es-SV"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No, no vacilaré.</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 </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Por eso se me alegra el corazón, </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Se gozan mis entrañas </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y mi carne descansa serena,</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Porque no me entregarás a la muerte.</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Ni dejarás a tu fiel conocer la corrupción.</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No conocerá la corrupción.</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 </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Me enseñarás el sendero de la vida,</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Me saciarás de gozo en tu presencia.</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De alegría perpetua a tu derecha,</a:t>
            </a:r>
          </a:p>
          <a:p>
            <a:pPr>
              <a:spcAft>
                <a:spcPts val="0"/>
              </a:spcAft>
            </a:pPr>
            <a:r>
              <a:rPr lang="es-SV" sz="1100" dirty="0">
                <a:effectLst/>
                <a:latin typeface="Calibri" panose="020F0502020204030204" pitchFamily="34" charset="0"/>
                <a:ea typeface="Calibri" panose="020F0502020204030204" pitchFamily="34" charset="0"/>
                <a:cs typeface="Times New Roman" panose="02020603050405020304" pitchFamily="18" charset="0"/>
              </a:rPr>
              <a:t>De alegría perpetua a tu derecha.</a:t>
            </a:r>
            <a:endParaRPr lang="es-SV" sz="1100" dirty="0"/>
          </a:p>
        </p:txBody>
      </p:sp>
    </p:spTree>
    <p:extLst>
      <p:ext uri="{BB962C8B-B14F-4D97-AF65-F5344CB8AC3E}">
        <p14:creationId xmlns:p14="http://schemas.microsoft.com/office/powerpoint/2010/main" val="18377046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PASCUA</a:t>
            </a:r>
          </a:p>
        </p:txBody>
      </p:sp>
      <p:pic>
        <p:nvPicPr>
          <p:cNvPr id="7" name="Imagen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0799" y="5274163"/>
            <a:ext cx="896222" cy="790784"/>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7">
            <a:extLst>
              <a:ext uri="{28A0092B-C50C-407E-A947-70E740481C1C}">
                <a14:useLocalDpi xmlns:a14="http://schemas.microsoft.com/office/drawing/2010/main" val="0"/>
              </a:ext>
            </a:extLst>
          </a:blip>
          <a:srcRect t="12440" b="12440"/>
          <a:stretch>
            <a:fillRect/>
          </a:stretch>
        </p:blipFill>
        <p:spPr/>
      </p:pic>
    </p:spTree>
    <p:extLst>
      <p:ext uri="{BB962C8B-B14F-4D97-AF65-F5344CB8AC3E}">
        <p14:creationId xmlns:p14="http://schemas.microsoft.com/office/powerpoint/2010/main" val="32568014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D                  C   Am       B</a:t>
            </a:r>
          </a:p>
          <a:p>
            <a:r>
              <a:rPr lang="es-SV" sz="1100" b="1" dirty="0">
                <a:latin typeface="Calibri" panose="020F0502020204030204" pitchFamily="34" charset="0"/>
              </a:rPr>
              <a:t>¡Resucitó!, ¡Resucitó!, ¡Resucitó!, ¡Aleluya!</a:t>
            </a:r>
          </a:p>
          <a:p>
            <a:r>
              <a:rPr lang="es-SV" sz="1100" b="1" dirty="0">
                <a:solidFill>
                  <a:srgbClr val="0070C0"/>
                </a:solidFill>
                <a:latin typeface="Calibri" panose="020F0502020204030204" pitchFamily="34" charset="0"/>
              </a:rPr>
              <a:t>          Em               D                C   Am      B</a:t>
            </a:r>
          </a:p>
          <a:p>
            <a:r>
              <a:rPr lang="es-SV" sz="1100" b="1" dirty="0">
                <a:latin typeface="Calibri" panose="020F0502020204030204" pitchFamily="34" charset="0"/>
              </a:rPr>
              <a:t>¡Aleluya!, ¡Aleluya!, ¡Aleluya!, resucitó.</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Em                                         D</a:t>
            </a:r>
          </a:p>
          <a:p>
            <a:r>
              <a:rPr lang="es-SV" sz="1100" dirty="0">
                <a:latin typeface="Calibri" panose="020F0502020204030204" pitchFamily="34" charset="0"/>
              </a:rPr>
              <a:t>La muerte… ¿Dónde está la muerte?</a:t>
            </a:r>
          </a:p>
          <a:p>
            <a:r>
              <a:rPr lang="es-SV" sz="1100" b="1" dirty="0">
                <a:solidFill>
                  <a:srgbClr val="0070C0"/>
                </a:solidFill>
                <a:latin typeface="Calibri" panose="020F0502020204030204" pitchFamily="34" charset="0"/>
              </a:rPr>
              <a:t>                                C          Am                     B</a:t>
            </a:r>
          </a:p>
          <a:p>
            <a:r>
              <a:rPr lang="es-SV" sz="1100" dirty="0">
                <a:latin typeface="Calibri" panose="020F0502020204030204" pitchFamily="34" charset="0"/>
              </a:rPr>
              <a:t>¿Dónde está mi muerte? ¿Dónde su victoria?.</a:t>
            </a:r>
          </a:p>
          <a:p>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Alegría, alegría hermanos, </a:t>
            </a:r>
          </a:p>
          <a:p>
            <a:r>
              <a:rPr lang="es-SV" sz="1100" dirty="0">
                <a:latin typeface="Calibri" panose="020F0502020204030204" pitchFamily="34" charset="0"/>
              </a:rPr>
              <a:t>Que si hoy nos queremos, es porque resucitó.</a:t>
            </a:r>
          </a:p>
          <a:p>
            <a:endParaRPr lang="es-SV" sz="1100" dirty="0">
              <a:latin typeface="Calibri" panose="020F0502020204030204" pitchFamily="34" charset="0"/>
            </a:endParaRPr>
          </a:p>
          <a:p>
            <a:r>
              <a:rPr lang="es-SV" sz="1100" dirty="0">
                <a:latin typeface="Calibri" panose="020F0502020204030204" pitchFamily="34" charset="0"/>
              </a:rPr>
              <a:t>Si con Él morimos, con Él vivimos,</a:t>
            </a:r>
          </a:p>
          <a:p>
            <a:r>
              <a:rPr lang="es-SV" sz="1100" dirty="0">
                <a:latin typeface="Calibri" panose="020F0502020204030204" pitchFamily="34" charset="0"/>
              </a:rPr>
              <a:t>Con Él cantamos: ¡Aleluya!.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66281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Am                      F                   G              C </a:t>
            </a:r>
          </a:p>
          <a:p>
            <a:r>
              <a:rPr lang="es-ES" sz="1100" dirty="0">
                <a:latin typeface="Calibri" panose="020F0502020204030204" pitchFamily="34" charset="0"/>
                <a:cs typeface="Segoe UI" panose="020B0502040204020203" pitchFamily="34" charset="0"/>
              </a:rPr>
              <a:t>El Señor ha estado grande, a Jesús resucitó.</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E7                                       Dm                   E7</a:t>
            </a:r>
          </a:p>
          <a:p>
            <a:r>
              <a:rPr lang="es-ES" sz="1100" dirty="0">
                <a:latin typeface="Calibri" panose="020F0502020204030204" pitchFamily="34" charset="0"/>
                <a:cs typeface="Segoe UI" panose="020B0502040204020203" pitchFamily="34" charset="0"/>
              </a:rPr>
              <a:t>Con María, sus hermanos, entendieron qué pasó.</a:t>
            </a:r>
          </a:p>
          <a:p>
            <a:r>
              <a:rPr lang="es-ES" sz="1100" b="1" dirty="0">
                <a:solidFill>
                  <a:srgbClr val="0070C0"/>
                </a:solidFill>
                <a:latin typeface="Calibri" panose="020F0502020204030204" pitchFamily="34" charset="0"/>
                <a:cs typeface="Segoe UI" panose="020B0502040204020203" pitchFamily="34" charset="0"/>
              </a:rPr>
              <a:t>               Am                     F               G              C </a:t>
            </a:r>
          </a:p>
          <a:p>
            <a:r>
              <a:rPr lang="es-ES" sz="1100" dirty="0">
                <a:latin typeface="Calibri" panose="020F0502020204030204" pitchFamily="34" charset="0"/>
                <a:cs typeface="Segoe UI" panose="020B0502040204020203" pitchFamily="34" charset="0"/>
              </a:rPr>
              <a:t>Como el viento que da vida, el Espíritu sopló</a:t>
            </a:r>
          </a:p>
          <a:p>
            <a:r>
              <a:rPr lang="es-ES" sz="1100" b="1" dirty="0">
                <a:solidFill>
                  <a:srgbClr val="0070C0"/>
                </a:solidFill>
                <a:latin typeface="Calibri" panose="020F0502020204030204" pitchFamily="34" charset="0"/>
                <a:cs typeface="Segoe UI" panose="020B0502040204020203" pitchFamily="34" charset="0"/>
              </a:rPr>
              <a:t>        E7                                                           A</a:t>
            </a:r>
          </a:p>
          <a:p>
            <a:r>
              <a:rPr lang="es-ES" sz="1100" dirty="0">
                <a:latin typeface="Calibri" panose="020F0502020204030204" pitchFamily="34" charset="0"/>
                <a:cs typeface="Segoe UI" panose="020B0502040204020203" pitchFamily="34" charset="0"/>
              </a:rPr>
              <a:t>Y aquella fe incierta en firmeza se cambió.</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                               D</a:t>
            </a:r>
          </a:p>
          <a:p>
            <a:r>
              <a:rPr lang="es-ES" sz="1100" b="1" dirty="0">
                <a:latin typeface="Calibri" panose="020F0502020204030204" pitchFamily="34" charset="0"/>
                <a:cs typeface="Segoe UI" panose="020B0502040204020203" pitchFamily="34" charset="0"/>
              </a:rPr>
              <a:t>Gloria al Señor es nuestra esperanza,</a:t>
            </a:r>
          </a:p>
          <a:p>
            <a:r>
              <a:rPr lang="es-ES" sz="1100" b="1" dirty="0">
                <a:solidFill>
                  <a:srgbClr val="0070C0"/>
                </a:solidFill>
                <a:latin typeface="Calibri" panose="020F0502020204030204" pitchFamily="34" charset="0"/>
                <a:cs typeface="Segoe UI" panose="020B0502040204020203" pitchFamily="34" charset="0"/>
              </a:rPr>
              <a:t>                 E                   D               A</a:t>
            </a:r>
          </a:p>
          <a:p>
            <a:r>
              <a:rPr lang="es-ES" sz="1100" b="1" dirty="0">
                <a:latin typeface="Calibri" panose="020F0502020204030204" pitchFamily="34" charset="0"/>
                <a:cs typeface="Segoe UI" panose="020B0502040204020203" pitchFamily="34" charset="0"/>
              </a:rPr>
              <a:t>Y con María se hace vida su Palabra,</a:t>
            </a:r>
          </a:p>
          <a:p>
            <a:r>
              <a:rPr lang="es-ES" sz="1100" b="1" dirty="0">
                <a:solidFill>
                  <a:srgbClr val="0070C0"/>
                </a:solidFill>
                <a:latin typeface="Calibri" panose="020F0502020204030204" pitchFamily="34" charset="0"/>
                <a:cs typeface="Segoe UI" panose="020B0502040204020203" pitchFamily="34" charset="0"/>
              </a:rPr>
              <a:t>                       A                             D</a:t>
            </a:r>
          </a:p>
          <a:p>
            <a:r>
              <a:rPr lang="es-ES" sz="1100" b="1" dirty="0">
                <a:latin typeface="Calibri" panose="020F0502020204030204" pitchFamily="34" charset="0"/>
                <a:cs typeface="Segoe UI" panose="020B0502040204020203" pitchFamily="34" charset="0"/>
              </a:rPr>
              <a:t>Gloria al Señor porque en el silencio</a:t>
            </a:r>
          </a:p>
          <a:p>
            <a:r>
              <a:rPr lang="es-ES" sz="1100" b="1" dirty="0">
                <a:solidFill>
                  <a:srgbClr val="0070C0"/>
                </a:solidFill>
                <a:latin typeface="Calibri" panose="020F0502020204030204" pitchFamily="34" charset="0"/>
                <a:cs typeface="Segoe UI" panose="020B0502040204020203" pitchFamily="34" charset="0"/>
              </a:rPr>
              <a:t>                   E                                              A</a:t>
            </a:r>
          </a:p>
          <a:p>
            <a:r>
              <a:rPr lang="es-ES" sz="1100" b="1" dirty="0">
                <a:latin typeface="Calibri" panose="020F0502020204030204" pitchFamily="34" charset="0"/>
                <a:cs typeface="Segoe UI" panose="020B0502040204020203" pitchFamily="34" charset="0"/>
              </a:rPr>
              <a:t>Guardó la fe sencilla y grande con amor.</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Pues sus ojos se abrieron y también su corazón</a:t>
            </a:r>
          </a:p>
          <a:p>
            <a:r>
              <a:rPr lang="es-ES" sz="1100" dirty="0">
                <a:latin typeface="Calibri" panose="020F0502020204030204" pitchFamily="34" charset="0"/>
                <a:cs typeface="Segoe UI" panose="020B0502040204020203" pitchFamily="34" charset="0"/>
              </a:rPr>
              <a:t>La tristeza fue alegría, fue su gozo el dolor.</a:t>
            </a:r>
          </a:p>
          <a:p>
            <a:r>
              <a:rPr lang="es-ES" sz="1100" dirty="0">
                <a:latin typeface="Calibri" panose="020F0502020204030204" pitchFamily="34" charset="0"/>
                <a:cs typeface="Segoe UI" panose="020B0502040204020203" pitchFamily="34" charset="0"/>
              </a:rPr>
              <a:t>Esperando con María se llenaron del Señor,</a:t>
            </a:r>
          </a:p>
          <a:p>
            <a:r>
              <a:rPr lang="es-ES" sz="1100" dirty="0">
                <a:latin typeface="Calibri" panose="020F0502020204030204" pitchFamily="34" charset="0"/>
                <a:cs typeface="Segoe UI" panose="020B0502040204020203" pitchFamily="34" charset="0"/>
              </a:rPr>
              <a:t>Porque Dios está presente si está limpio el corazón.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Nuestro tiempo es tiempo nuevo cada vez que sale el sol,</a:t>
            </a:r>
          </a:p>
          <a:p>
            <a:r>
              <a:rPr lang="es-ES" sz="1100" dirty="0">
                <a:latin typeface="Calibri" panose="020F0502020204030204" pitchFamily="34" charset="0"/>
                <a:cs typeface="Segoe UI" panose="020B0502040204020203" pitchFamily="34" charset="0"/>
              </a:rPr>
              <a:t>Y escuchamos su Palabra, fuerza viva de su amor.</a:t>
            </a:r>
          </a:p>
          <a:p>
            <a:r>
              <a:rPr lang="es-ES" sz="1100" dirty="0">
                <a:latin typeface="Calibri" panose="020F0502020204030204" pitchFamily="34" charset="0"/>
                <a:cs typeface="Segoe UI" panose="020B0502040204020203" pitchFamily="34" charset="0"/>
              </a:rPr>
              <a:t>Que disipa las tinieblas y aleja del temor</a:t>
            </a:r>
          </a:p>
          <a:p>
            <a:r>
              <a:rPr lang="es-ES" sz="1100" dirty="0">
                <a:latin typeface="Calibri" panose="020F0502020204030204" pitchFamily="34" charset="0"/>
                <a:cs typeface="Segoe UI" panose="020B0502040204020203" pitchFamily="34" charset="0"/>
              </a:rPr>
              <a:t>Se hacen fuertes nuestras manos con la madre del Señor.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ESPERANDO CON MARÍA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Camino Neocatecumenal</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RESUCITÓ</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5423176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A                        E        F#m                                   D</a:t>
            </a:r>
          </a:p>
          <a:p>
            <a:r>
              <a:rPr lang="es-SV" sz="1100" dirty="0">
                <a:latin typeface="Calibri" panose="020F0502020204030204" pitchFamily="34" charset="0"/>
              </a:rPr>
              <a:t>El Señor resucitó venciendo la muerte en la cruz,</a:t>
            </a:r>
          </a:p>
          <a:p>
            <a:r>
              <a:rPr lang="es-SV" sz="1100" b="1" dirty="0">
                <a:solidFill>
                  <a:srgbClr val="0070C0"/>
                </a:solidFill>
                <a:latin typeface="Calibri" panose="020F0502020204030204" pitchFamily="34" charset="0"/>
              </a:rPr>
              <a:t>  C#                                       F#m G                                E</a:t>
            </a:r>
          </a:p>
          <a:p>
            <a:r>
              <a:rPr lang="es-SV" sz="1100" dirty="0">
                <a:latin typeface="Calibri" panose="020F0502020204030204" pitchFamily="34" charset="0"/>
              </a:rPr>
              <a:t>Nuestra esperanza está en Él,  Él es nuestro Salvador.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A                               E        F#m                   D</a:t>
            </a:r>
          </a:p>
          <a:p>
            <a:r>
              <a:rPr lang="es-SV" sz="1100" dirty="0">
                <a:latin typeface="Calibri" panose="020F0502020204030204" pitchFamily="34" charset="0"/>
              </a:rPr>
              <a:t>Atrás quedó el temor, la duda y la poca fe,</a:t>
            </a:r>
          </a:p>
          <a:p>
            <a:r>
              <a:rPr lang="es-SV" sz="1100" b="1" dirty="0">
                <a:solidFill>
                  <a:srgbClr val="0070C0"/>
                </a:solidFill>
                <a:latin typeface="Calibri" panose="020F0502020204030204" pitchFamily="34" charset="0"/>
              </a:rPr>
              <a:t>C#                         F#m G                                    E</a:t>
            </a:r>
          </a:p>
          <a:p>
            <a:r>
              <a:rPr lang="es-SV" sz="1100" dirty="0">
                <a:latin typeface="Calibri" panose="020F0502020204030204" pitchFamily="34" charset="0"/>
              </a:rPr>
              <a:t>Hagamos ya realidad un Reino nuevo de amor.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               E            C#                F#m</a:t>
            </a:r>
          </a:p>
          <a:p>
            <a:r>
              <a:rPr lang="es-SV" sz="1100" b="1" dirty="0">
                <a:latin typeface="Calibri" panose="020F0502020204030204" pitchFamily="34" charset="0"/>
              </a:rPr>
              <a:t>Somos testigos de la resurrección,</a:t>
            </a:r>
          </a:p>
          <a:p>
            <a:r>
              <a:rPr lang="es-SV" sz="1100" b="1" dirty="0">
                <a:solidFill>
                  <a:srgbClr val="0070C0"/>
                </a:solidFill>
                <a:latin typeface="Calibri" panose="020F0502020204030204" pitchFamily="34" charset="0"/>
              </a:rPr>
              <a:t> D               A      G                         D                      E   C#</a:t>
            </a:r>
          </a:p>
          <a:p>
            <a:r>
              <a:rPr lang="es-SV" sz="1100" b="1" dirty="0">
                <a:latin typeface="Calibri" panose="020F0502020204030204" pitchFamily="34" charset="0"/>
              </a:rPr>
              <a:t>Él está aquí, está presente, es vida y es verdad.</a:t>
            </a:r>
          </a:p>
          <a:p>
            <a:r>
              <a:rPr lang="es-SV" sz="1100" b="1" dirty="0">
                <a:solidFill>
                  <a:srgbClr val="0070C0"/>
                </a:solidFill>
                <a:latin typeface="Calibri" panose="020F0502020204030204" pitchFamily="34" charset="0"/>
              </a:rPr>
              <a:t>A                E            C#                 F#m</a:t>
            </a:r>
          </a:p>
          <a:p>
            <a:r>
              <a:rPr lang="es-SV" sz="1100" b="1" dirty="0">
                <a:latin typeface="Calibri" panose="020F0502020204030204" pitchFamily="34" charset="0"/>
              </a:rPr>
              <a:t>Somos testigos de la resurrección,</a:t>
            </a:r>
          </a:p>
          <a:p>
            <a:r>
              <a:rPr lang="es-SV" sz="1100" b="1" dirty="0">
                <a:solidFill>
                  <a:srgbClr val="0070C0"/>
                </a:solidFill>
                <a:latin typeface="Calibri" panose="020F0502020204030204" pitchFamily="34" charset="0"/>
              </a:rPr>
              <a:t>D               A              G                D                      E   C#</a:t>
            </a:r>
          </a:p>
          <a:p>
            <a:r>
              <a:rPr lang="es-SV" sz="1100" b="1" dirty="0">
                <a:latin typeface="Calibri" panose="020F0502020204030204" pitchFamily="34" charset="0"/>
              </a:rPr>
              <a:t>Él está aquí, su Espíritu nos mueve para amar.</a:t>
            </a:r>
          </a:p>
          <a:p>
            <a:endParaRPr lang="es-SV" sz="1100" b="1" dirty="0">
              <a:latin typeface="Calibri" panose="020F0502020204030204" pitchFamily="34" charset="0"/>
            </a:endParaRPr>
          </a:p>
          <a:p>
            <a:r>
              <a:rPr lang="es-SV" sz="1100" dirty="0">
                <a:latin typeface="Calibri" panose="020F0502020204030204" pitchFamily="34" charset="0"/>
              </a:rPr>
              <a:t>Tú nos reúnes, Señor, en torno al cáliz y al pan,</a:t>
            </a:r>
          </a:p>
          <a:p>
            <a:r>
              <a:rPr lang="es-SV" sz="1100" dirty="0">
                <a:latin typeface="Calibri" panose="020F0502020204030204" pitchFamily="34" charset="0"/>
              </a:rPr>
              <a:t>Y nos invitas a ser la luz del mundo y la sal.</a:t>
            </a:r>
          </a:p>
          <a:p>
            <a:endParaRPr lang="es-SV" sz="1100" dirty="0">
              <a:latin typeface="Calibri" panose="020F0502020204030204" pitchFamily="34" charset="0"/>
            </a:endParaRPr>
          </a:p>
          <a:p>
            <a:r>
              <a:rPr lang="es-SV" sz="1100" dirty="0">
                <a:latin typeface="Calibri" panose="020F0502020204030204" pitchFamily="34" charset="0"/>
              </a:rPr>
              <a:t>Donde haya odio y dolor haremos presente su paz;</a:t>
            </a:r>
          </a:p>
          <a:p>
            <a:r>
              <a:rPr lang="es-SV" sz="1100" dirty="0">
                <a:latin typeface="Calibri" panose="020F0502020204030204" pitchFamily="34" charset="0"/>
              </a:rPr>
              <a:t>En cada gesto de amor, María, Madre estará.</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F              Dm        F                    Dm</a:t>
            </a:r>
          </a:p>
          <a:p>
            <a:r>
              <a:rPr lang="es-ES" sz="1100" b="1" dirty="0">
                <a:latin typeface="Calibri" panose="020F0502020204030204" pitchFamily="34" charset="0"/>
                <a:cs typeface="Segoe UI" panose="020B0502040204020203" pitchFamily="34" charset="0"/>
              </a:rPr>
              <a:t>Venid a celebrar la Pascua del Señor</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Gm             C7                      F </a:t>
            </a:r>
          </a:p>
          <a:p>
            <a:r>
              <a:rPr lang="es-ES" sz="1100" b="1" dirty="0">
                <a:latin typeface="Calibri" panose="020F0502020204030204" pitchFamily="34" charset="0"/>
                <a:cs typeface="Segoe UI" panose="020B0502040204020203" pitchFamily="34" charset="0"/>
              </a:rPr>
              <a:t>La juventud eterna de su amor</a:t>
            </a:r>
            <a:r>
              <a:rPr lang="es-ES" sz="1100" dirty="0">
                <a:latin typeface="Calibri" panose="020F0502020204030204" pitchFamily="34" charset="0"/>
                <a:cs typeface="Segoe UI" panose="020B0502040204020203" pitchFamily="34" charset="0"/>
              </a:rPr>
              <a:t>. (2 veces)</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                   Dm       Gm                        C7</a:t>
            </a:r>
          </a:p>
          <a:p>
            <a:r>
              <a:rPr lang="es-ES" sz="1100" dirty="0">
                <a:latin typeface="Calibri" panose="020F0502020204030204" pitchFamily="34" charset="0"/>
                <a:cs typeface="Segoe UI" panose="020B0502040204020203" pitchFamily="34" charset="0"/>
              </a:rPr>
              <a:t>Venid a contemplar, la luz de un nuevo sol.</a:t>
            </a:r>
          </a:p>
          <a:p>
            <a:r>
              <a:rPr lang="es-ES" sz="1100" b="1" dirty="0">
                <a:solidFill>
                  <a:srgbClr val="0070C0"/>
                </a:solidFill>
                <a:latin typeface="Calibri" panose="020F0502020204030204" pitchFamily="34" charset="0"/>
                <a:cs typeface="Segoe UI" panose="020B0502040204020203" pitchFamily="34" charset="0"/>
              </a:rPr>
              <a:t>     Dm                   A#                 G                     C7</a:t>
            </a:r>
          </a:p>
          <a:p>
            <a:r>
              <a:rPr lang="es-ES" sz="1100" dirty="0">
                <a:latin typeface="Calibri" panose="020F0502020204030204" pitchFamily="34" charset="0"/>
                <a:cs typeface="Segoe UI" panose="020B0502040204020203" pitchFamily="34" charset="0"/>
              </a:rPr>
              <a:t>La paz podemos declarar, el triunfo del amor.</a:t>
            </a:r>
          </a:p>
          <a:p>
            <a:r>
              <a:rPr lang="es-ES" sz="1100" b="1" dirty="0">
                <a:solidFill>
                  <a:srgbClr val="0070C0"/>
                </a:solidFill>
                <a:latin typeface="Calibri" panose="020F0502020204030204" pitchFamily="34" charset="0"/>
                <a:cs typeface="Segoe UI" panose="020B0502040204020203" pitchFamily="34" charset="0"/>
              </a:rPr>
              <a:t>   F            Dm  F            Gm                 C7  </a:t>
            </a:r>
          </a:p>
          <a:p>
            <a:r>
              <a:rPr lang="es-ES" sz="1100" dirty="0">
                <a:latin typeface="Calibri" panose="020F0502020204030204" pitchFamily="34" charset="0"/>
                <a:cs typeface="Segoe UI" panose="020B0502040204020203" pitchFamily="34" charset="0"/>
              </a:rPr>
              <a:t>Hoy resucitó   y la libertad salió de su prisión.</a:t>
            </a:r>
          </a:p>
          <a:p>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Venid a contemplar que todo estalla en flor,</a:t>
            </a:r>
          </a:p>
          <a:p>
            <a:r>
              <a:rPr lang="es-ES" sz="1100" dirty="0">
                <a:latin typeface="Calibri" panose="020F0502020204030204" pitchFamily="34" charset="0"/>
                <a:cs typeface="Segoe UI" panose="020B0502040204020203" pitchFamily="34" charset="0"/>
              </a:rPr>
              <a:t>La primera vuelve ya vestida de color.</a:t>
            </a:r>
          </a:p>
          <a:p>
            <a:r>
              <a:rPr lang="es-ES" sz="1100" dirty="0">
                <a:latin typeface="Calibri" panose="020F0502020204030204" pitchFamily="34" charset="0"/>
                <a:cs typeface="Segoe UI" panose="020B0502040204020203" pitchFamily="34" charset="0"/>
              </a:rPr>
              <a:t>Hoy resucitó, y la libertad nos abre el corazón.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Venid a entonar una alegre canción,</a:t>
            </a:r>
          </a:p>
          <a:p>
            <a:r>
              <a:rPr lang="es-ES" sz="1100" dirty="0">
                <a:latin typeface="Calibri" panose="020F0502020204030204" pitchFamily="34" charset="0"/>
                <a:cs typeface="Segoe UI" panose="020B0502040204020203" pitchFamily="34" charset="0"/>
              </a:rPr>
              <a:t>Con palmas y con fuerte voz a Cristo publicad.</a:t>
            </a:r>
          </a:p>
          <a:p>
            <a:r>
              <a:rPr lang="es-ES" sz="1100" dirty="0">
                <a:latin typeface="Calibri" panose="020F0502020204030204" pitchFamily="34" charset="0"/>
                <a:cs typeface="Segoe UI" panose="020B0502040204020203" pitchFamily="34" charset="0"/>
              </a:rPr>
              <a:t>Hoy resucitó, y la libertad su vuelo ya empezó.</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VENID A CELEBRAR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SOMOS TESTIGOS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3391794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09575" y="500047"/>
            <a:ext cx="4276725" cy="398570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G  F              G</a:t>
            </a:r>
          </a:p>
          <a:p>
            <a:r>
              <a:rPr lang="es-SV" sz="1100" b="1" dirty="0">
                <a:latin typeface="Calibri" panose="020F0502020204030204" pitchFamily="34" charset="0"/>
              </a:rPr>
              <a:t>Jesús está entre nosotros, </a:t>
            </a:r>
          </a:p>
          <a:p>
            <a:r>
              <a:rPr lang="es-SV" sz="1100" b="1" dirty="0">
                <a:solidFill>
                  <a:srgbClr val="0070C0"/>
                </a:solidFill>
                <a:latin typeface="Calibri" panose="020F0502020204030204" pitchFamily="34" charset="0"/>
              </a:rPr>
              <a:t>C          Em  F                                     G</a:t>
            </a:r>
          </a:p>
          <a:p>
            <a:r>
              <a:rPr lang="es-SV" sz="1100" b="1" dirty="0">
                <a:latin typeface="Calibri" panose="020F0502020204030204" pitchFamily="34" charset="0"/>
              </a:rPr>
              <a:t>Él vive hoy y su Espíritu a todos da,</a:t>
            </a:r>
          </a:p>
          <a:p>
            <a:r>
              <a:rPr lang="es-SV" sz="1100" b="1" dirty="0">
                <a:solidFill>
                  <a:srgbClr val="0070C0"/>
                </a:solidFill>
                <a:latin typeface="Calibri" panose="020F0502020204030204" pitchFamily="34" charset="0"/>
              </a:rPr>
              <a:t> </a:t>
            </a:r>
            <a:r>
              <a:rPr lang="es-SV" sz="1100" b="1">
                <a:solidFill>
                  <a:srgbClr val="0070C0"/>
                </a:solidFill>
                <a:latin typeface="Calibri" panose="020F0502020204030204" pitchFamily="34" charset="0"/>
              </a:rPr>
              <a:t>C           Em   F                  </a:t>
            </a:r>
            <a:r>
              <a:rPr lang="es-SV" sz="1100" b="1" dirty="0">
                <a:solidFill>
                  <a:srgbClr val="0070C0"/>
                </a:solidFill>
                <a:latin typeface="Calibri" panose="020F0502020204030204" pitchFamily="34" charset="0"/>
              </a:rPr>
              <a:t>G</a:t>
            </a:r>
          </a:p>
          <a:p>
            <a:r>
              <a:rPr lang="es-SV" sz="1100" b="1" dirty="0">
                <a:latin typeface="Calibri" panose="020F0502020204030204" pitchFamily="34" charset="0"/>
              </a:rPr>
              <a:t>Jesús razón de nuestra vida, </a:t>
            </a:r>
          </a:p>
          <a:p>
            <a:r>
              <a:rPr lang="es-SV" sz="1100" b="1" dirty="0">
                <a:solidFill>
                  <a:srgbClr val="0070C0"/>
                </a:solidFill>
                <a:latin typeface="Calibri" panose="020F0502020204030204" pitchFamily="34" charset="0"/>
              </a:rPr>
              <a:t> C          Em    F                                             G</a:t>
            </a:r>
          </a:p>
          <a:p>
            <a:r>
              <a:rPr lang="es-SV" sz="1100" b="1" dirty="0">
                <a:latin typeface="Calibri" panose="020F0502020204030204" pitchFamily="34" charset="0"/>
              </a:rPr>
              <a:t>Es el Señor, nos reúne en pueblo de amor.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Am                         F                    C     G</a:t>
            </a:r>
          </a:p>
          <a:p>
            <a:r>
              <a:rPr lang="es-SV" sz="1100" dirty="0">
                <a:latin typeface="Calibri" panose="020F0502020204030204" pitchFamily="34" charset="0"/>
              </a:rPr>
              <a:t>Cambia nuestras vidas con tu fuerza,</a:t>
            </a:r>
          </a:p>
          <a:p>
            <a:r>
              <a:rPr lang="es-SV" sz="1100" b="1" dirty="0">
                <a:solidFill>
                  <a:srgbClr val="0070C0"/>
                </a:solidFill>
                <a:latin typeface="Calibri" panose="020F0502020204030204" pitchFamily="34" charset="0"/>
              </a:rPr>
              <a:t>Am                      F                              C    G</a:t>
            </a:r>
          </a:p>
          <a:p>
            <a:r>
              <a:rPr lang="es-SV" sz="1100" dirty="0">
                <a:latin typeface="Calibri" panose="020F0502020204030204" pitchFamily="34" charset="0"/>
              </a:rPr>
              <a:t>Guárdanos por siempre en tu presencia,</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Am               Em  F                 C      G</a:t>
            </a:r>
          </a:p>
          <a:p>
            <a:r>
              <a:rPr lang="es-SV" sz="1100" dirty="0">
                <a:latin typeface="Calibri" panose="020F0502020204030204" pitchFamily="34" charset="0"/>
              </a:rPr>
              <a:t>Tú eres verdad, Tú eres la paz.</a:t>
            </a:r>
          </a:p>
          <a:p>
            <a:endParaRPr lang="es-SV" sz="1100" dirty="0">
              <a:latin typeface="Calibri" panose="020F0502020204030204" pitchFamily="34" charset="0"/>
            </a:endParaRPr>
          </a:p>
          <a:p>
            <a:r>
              <a:rPr lang="es-SV" sz="1100" dirty="0">
                <a:latin typeface="Calibri" panose="020F0502020204030204" pitchFamily="34" charset="0"/>
              </a:rPr>
              <a:t>Rompe las cadenas que nos atan,</a:t>
            </a:r>
          </a:p>
          <a:p>
            <a:r>
              <a:rPr lang="es-SV" sz="1100" dirty="0">
                <a:latin typeface="Calibri" panose="020F0502020204030204" pitchFamily="34" charset="0"/>
              </a:rPr>
              <a:t>Llénanos de gracia con tu Palabra,</a:t>
            </a:r>
          </a:p>
          <a:p>
            <a:r>
              <a:rPr lang="es-SV" sz="1100" dirty="0">
                <a:latin typeface="Calibri" panose="020F0502020204030204" pitchFamily="34" charset="0"/>
              </a:rPr>
              <a:t>Gracias, Señor; gracias, Salvador.</a:t>
            </a:r>
          </a:p>
          <a:p>
            <a:endParaRPr lang="es-SV" sz="1100" dirty="0">
              <a:latin typeface="Calibri" panose="020F0502020204030204" pitchFamily="34" charset="0"/>
            </a:endParaRPr>
          </a:p>
          <a:p>
            <a:r>
              <a:rPr lang="es-SV" sz="1100" dirty="0">
                <a:latin typeface="Calibri" panose="020F0502020204030204" pitchFamily="34" charset="0"/>
              </a:rPr>
              <a:t>Nuestras existencias hoy te alaban,</a:t>
            </a:r>
          </a:p>
          <a:p>
            <a:r>
              <a:rPr lang="es-SV" sz="1100" dirty="0">
                <a:latin typeface="Calibri" panose="020F0502020204030204" pitchFamily="34" charset="0"/>
              </a:rPr>
              <a:t>Nuestros corazones te dan gracias,</a:t>
            </a:r>
          </a:p>
          <a:p>
            <a:r>
              <a:rPr lang="es-SV" sz="1100" dirty="0">
                <a:latin typeface="Calibri" panose="020F0502020204030204" pitchFamily="34" charset="0"/>
              </a:rPr>
              <a:t>Tú eres amor, eres canción.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481523"/>
            <a:ext cx="3745093"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Em                       Bm                C             G        D   Em</a:t>
            </a:r>
          </a:p>
          <a:p>
            <a:r>
              <a:rPr lang="es-ES" sz="1100" dirty="0">
                <a:latin typeface="Calibri" panose="020F0502020204030204" pitchFamily="34" charset="0"/>
                <a:cs typeface="Segoe UI" panose="020B0502040204020203" pitchFamily="34" charset="0"/>
              </a:rPr>
              <a:t>Reina del cielo ¡Alégrate! </a:t>
            </a:r>
            <a:r>
              <a:rPr lang="es-ES" sz="1100" b="1" dirty="0">
                <a:latin typeface="Calibri" panose="020F0502020204030204" pitchFamily="34" charset="0"/>
                <a:cs typeface="Segoe UI" panose="020B0502040204020203" pitchFamily="34" charset="0"/>
              </a:rPr>
              <a:t>… Aleluya, Aleluya.</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Bm         C             G        D   Am</a:t>
            </a:r>
          </a:p>
          <a:p>
            <a:r>
              <a:rPr lang="es-ES" sz="1100" dirty="0">
                <a:latin typeface="Calibri" panose="020F0502020204030204" pitchFamily="34" charset="0"/>
                <a:cs typeface="Segoe UI" panose="020B0502040204020203" pitchFamily="34" charset="0"/>
              </a:rPr>
              <a:t>Porque al que tú portabas… </a:t>
            </a:r>
            <a:r>
              <a:rPr lang="es-ES" sz="1100" b="1" dirty="0">
                <a:latin typeface="Calibri" panose="020F0502020204030204" pitchFamily="34" charset="0"/>
                <a:cs typeface="Segoe UI" panose="020B0502040204020203" pitchFamily="34" charset="0"/>
              </a:rPr>
              <a:t>Aleluya, Aleluya.</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Em    C              G       D     Am</a:t>
            </a:r>
          </a:p>
          <a:p>
            <a:r>
              <a:rPr lang="es-ES" sz="1100" dirty="0">
                <a:latin typeface="Calibri" panose="020F0502020204030204" pitchFamily="34" charset="0"/>
                <a:cs typeface="Segoe UI" panose="020B0502040204020203" pitchFamily="34" charset="0"/>
              </a:rPr>
              <a:t>Resucitó como dijo… </a:t>
            </a:r>
            <a:r>
              <a:rPr lang="es-ES" sz="1100" b="1" dirty="0">
                <a:latin typeface="Calibri" panose="020F0502020204030204" pitchFamily="34" charset="0"/>
                <a:cs typeface="Segoe UI" panose="020B0502040204020203" pitchFamily="34" charset="0"/>
              </a:rPr>
              <a:t>Aleluya, Aleluya.</a:t>
            </a:r>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Em           C             G        D</a:t>
            </a:r>
          </a:p>
          <a:p>
            <a:r>
              <a:rPr lang="es-ES" sz="1100" dirty="0">
                <a:latin typeface="Calibri" panose="020F0502020204030204" pitchFamily="34" charset="0"/>
                <a:cs typeface="Segoe UI" panose="020B0502040204020203" pitchFamily="34" charset="0"/>
              </a:rPr>
              <a:t>Ruega a Dios por nosotros… </a:t>
            </a:r>
            <a:r>
              <a:rPr lang="es-ES" sz="1100" b="1" dirty="0">
                <a:latin typeface="Calibri" panose="020F0502020204030204" pitchFamily="34" charset="0"/>
                <a:cs typeface="Segoe UI" panose="020B0502040204020203" pitchFamily="34" charset="0"/>
              </a:rPr>
              <a:t>Aleluya, Aleluya.</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          Am              C D</a:t>
            </a:r>
          </a:p>
          <a:p>
            <a:r>
              <a:rPr lang="es-ES" sz="1100" b="1" dirty="0">
                <a:latin typeface="Calibri" panose="020F0502020204030204" pitchFamily="34" charset="0"/>
                <a:cs typeface="Segoe UI" panose="020B0502040204020203" pitchFamily="34" charset="0"/>
              </a:rPr>
              <a:t>Goza y alégrate Virgen María,</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        Am           C         D  G</a:t>
            </a:r>
          </a:p>
          <a:p>
            <a:r>
              <a:rPr lang="es-ES" sz="1100" b="1" dirty="0">
                <a:latin typeface="Calibri" panose="020F0502020204030204" pitchFamily="34" charset="0"/>
                <a:cs typeface="Segoe UI" panose="020B0502040204020203" pitchFamily="34" charset="0"/>
              </a:rPr>
              <a:t>Por la verdadera resurrección del Señor.</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Am              C   D</a:t>
            </a:r>
          </a:p>
          <a:p>
            <a:r>
              <a:rPr lang="es-ES" sz="1100" b="1" dirty="0">
                <a:latin typeface="Calibri" panose="020F0502020204030204" pitchFamily="34" charset="0"/>
                <a:cs typeface="Segoe UI" panose="020B0502040204020203" pitchFamily="34" charset="0"/>
              </a:rPr>
              <a:t>Goza y alégrate Reina del cielo.</a:t>
            </a:r>
          </a:p>
          <a:p>
            <a:r>
              <a:rPr lang="es-ES" sz="1100" b="1" dirty="0">
                <a:solidFill>
                  <a:srgbClr val="0070C0"/>
                </a:solidFill>
                <a:latin typeface="Calibri" panose="020F0502020204030204" pitchFamily="34" charset="0"/>
                <a:cs typeface="Segoe UI" panose="020B0502040204020203" pitchFamily="34" charset="0"/>
              </a:rPr>
              <a:t>Am     D           Em           </a:t>
            </a:r>
            <a:r>
              <a:rPr lang="es-ES" sz="1100" b="1" dirty="0" err="1">
                <a:solidFill>
                  <a:srgbClr val="0070C0"/>
                </a:solidFill>
                <a:latin typeface="Calibri" panose="020F0502020204030204" pitchFamily="34" charset="0"/>
                <a:cs typeface="Segoe UI" panose="020B0502040204020203" pitchFamily="34" charset="0"/>
              </a:rPr>
              <a:t>Em</a:t>
            </a:r>
            <a:r>
              <a:rPr lang="es-ES" sz="1100" b="1" dirty="0">
                <a:solidFill>
                  <a:srgbClr val="0070C0"/>
                </a:solidFill>
                <a:latin typeface="Calibri" panose="020F0502020204030204" pitchFamily="34" charset="0"/>
                <a:cs typeface="Segoe UI" panose="020B0502040204020203" pitchFamily="34" charset="0"/>
              </a:rPr>
              <a:t> D Em</a:t>
            </a:r>
          </a:p>
          <a:p>
            <a:r>
              <a:rPr lang="es-ES" sz="1100" b="1" dirty="0">
                <a:latin typeface="Calibri" panose="020F0502020204030204" pitchFamily="34" charset="0"/>
                <a:cs typeface="Segoe UI" panose="020B0502040204020203" pitchFamily="34" charset="0"/>
              </a:rPr>
              <a:t>Aleluya, aleluya.</a:t>
            </a:r>
          </a:p>
          <a:p>
            <a:endParaRPr lang="es-ES" sz="1100" b="1"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Marcelo Cid</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REGINA COELI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JESÚS ESTÁ ENTRE NOSOTROS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5 CuadroTexto"/>
          <p:cNvSpPr txBox="1"/>
          <p:nvPr/>
        </p:nvSpPr>
        <p:spPr>
          <a:xfrm>
            <a:off x="5169089" y="3724852"/>
            <a:ext cx="3745093" cy="3162404"/>
          </a:xfrm>
          <a:prstGeom prst="rect">
            <a:avLst/>
          </a:prstGeom>
          <a:noFill/>
        </p:spPr>
        <p:txBody>
          <a:bodyPr wrap="square" rtlCol="0">
            <a:spAutoFit/>
          </a:bodyPr>
          <a:lstStyle/>
          <a:p>
            <a:r>
              <a:rPr lang="es-ES" sz="1050" b="1" dirty="0">
                <a:solidFill>
                  <a:srgbClr val="0070C0"/>
                </a:solidFill>
                <a:latin typeface="Calibri" panose="020F0502020204030204" pitchFamily="34" charset="0"/>
                <a:cs typeface="Segoe UI" panose="020B0502040204020203" pitchFamily="34" charset="0"/>
              </a:rPr>
              <a:t>Fm                       Cm               C#           G#    D#   Fm</a:t>
            </a:r>
          </a:p>
          <a:p>
            <a:r>
              <a:rPr lang="es-ES" sz="1050" dirty="0">
                <a:latin typeface="Calibri" panose="020F0502020204030204" pitchFamily="34" charset="0"/>
                <a:cs typeface="Segoe UI" panose="020B0502040204020203" pitchFamily="34" charset="0"/>
              </a:rPr>
              <a:t>Reina del cielo ¡Alégrate! </a:t>
            </a:r>
            <a:r>
              <a:rPr lang="es-ES" sz="1050" b="1" dirty="0">
                <a:latin typeface="Calibri" panose="020F0502020204030204" pitchFamily="34" charset="0"/>
                <a:cs typeface="Segoe UI" panose="020B0502040204020203" pitchFamily="34" charset="0"/>
              </a:rPr>
              <a:t>… Aleluya, Aleluya.</a:t>
            </a:r>
            <a:endParaRPr lang="es-ES" sz="1050" b="1" i="1" dirty="0">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Cm        C#          G#     D#   </a:t>
            </a:r>
            <a:r>
              <a:rPr lang="es-ES" sz="1050" b="1" dirty="0" err="1">
                <a:solidFill>
                  <a:srgbClr val="0070C0"/>
                </a:solidFill>
                <a:latin typeface="Calibri" panose="020F0502020204030204" pitchFamily="34" charset="0"/>
                <a:cs typeface="Segoe UI" panose="020B0502040204020203" pitchFamily="34" charset="0"/>
              </a:rPr>
              <a:t>A#m</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Porque al que tú portabas… </a:t>
            </a:r>
            <a:r>
              <a:rPr lang="es-ES" sz="1050" b="1" dirty="0">
                <a:latin typeface="Calibri" panose="020F0502020204030204" pitchFamily="34" charset="0"/>
                <a:cs typeface="Segoe UI" panose="020B0502040204020203" pitchFamily="34" charset="0"/>
              </a:rPr>
              <a:t>Aleluya, Aleluya.</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Fm    C#          G#     D#     </a:t>
            </a:r>
            <a:r>
              <a:rPr lang="es-ES" sz="1050" b="1" dirty="0" err="1">
                <a:solidFill>
                  <a:srgbClr val="0070C0"/>
                </a:solidFill>
                <a:latin typeface="Calibri" panose="020F0502020204030204" pitchFamily="34" charset="0"/>
                <a:cs typeface="Segoe UI" panose="020B0502040204020203" pitchFamily="34" charset="0"/>
              </a:rPr>
              <a:t>A#m</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Resucitó como dijo… </a:t>
            </a:r>
            <a:r>
              <a:rPr lang="es-ES" sz="1050" b="1" dirty="0">
                <a:latin typeface="Calibri" panose="020F0502020204030204" pitchFamily="34" charset="0"/>
                <a:cs typeface="Segoe UI" panose="020B0502040204020203" pitchFamily="34" charset="0"/>
              </a:rPr>
              <a:t>Aleluya, Aleluya.</a:t>
            </a:r>
            <a:endParaRPr lang="es-ES" sz="1050" dirty="0">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Fm          C#          G#      D#</a:t>
            </a:r>
          </a:p>
          <a:p>
            <a:r>
              <a:rPr lang="es-ES" sz="1050" dirty="0">
                <a:latin typeface="Calibri" panose="020F0502020204030204" pitchFamily="34" charset="0"/>
                <a:cs typeface="Segoe UI" panose="020B0502040204020203" pitchFamily="34" charset="0"/>
              </a:rPr>
              <a:t>Ruega a Dios por nosotros… </a:t>
            </a:r>
            <a:r>
              <a:rPr lang="es-ES" sz="1050" b="1" dirty="0">
                <a:latin typeface="Calibri" panose="020F0502020204030204" pitchFamily="34" charset="0"/>
                <a:cs typeface="Segoe UI" panose="020B0502040204020203" pitchFamily="34" charset="0"/>
              </a:rPr>
              <a:t>Aleluya, Aleluya.</a:t>
            </a:r>
          </a:p>
          <a:p>
            <a:endParaRPr lang="es-ES" sz="1050" b="1" dirty="0">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G#         D#          </a:t>
            </a:r>
            <a:r>
              <a:rPr lang="es-ES" sz="1050" b="1" dirty="0" err="1">
                <a:solidFill>
                  <a:srgbClr val="0070C0"/>
                </a:solidFill>
                <a:latin typeface="Calibri" panose="020F0502020204030204" pitchFamily="34" charset="0"/>
                <a:cs typeface="Segoe UI" panose="020B0502040204020203" pitchFamily="34" charset="0"/>
              </a:rPr>
              <a:t>A#m</a:t>
            </a:r>
            <a:r>
              <a:rPr lang="es-ES" sz="1050" b="1" dirty="0">
                <a:solidFill>
                  <a:srgbClr val="0070C0"/>
                </a:solidFill>
                <a:latin typeface="Calibri" panose="020F0502020204030204" pitchFamily="34" charset="0"/>
                <a:cs typeface="Segoe UI" panose="020B0502040204020203" pitchFamily="34" charset="0"/>
              </a:rPr>
              <a:t>          C# D#</a:t>
            </a:r>
          </a:p>
          <a:p>
            <a:r>
              <a:rPr lang="es-ES" sz="1050" b="1" dirty="0">
                <a:latin typeface="Calibri" panose="020F0502020204030204" pitchFamily="34" charset="0"/>
                <a:cs typeface="Segoe UI" panose="020B0502040204020203" pitchFamily="34" charset="0"/>
              </a:rPr>
              <a:t>Goza y alégrate Virgen María,</a:t>
            </a:r>
            <a:endParaRPr lang="es-ES" sz="1050" b="1" i="1" dirty="0">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G#                D#      </a:t>
            </a:r>
            <a:r>
              <a:rPr lang="es-ES" sz="1050" b="1" dirty="0" err="1">
                <a:solidFill>
                  <a:srgbClr val="0070C0"/>
                </a:solidFill>
                <a:latin typeface="Calibri" panose="020F0502020204030204" pitchFamily="34" charset="0"/>
                <a:cs typeface="Segoe UI" panose="020B0502040204020203" pitchFamily="34" charset="0"/>
              </a:rPr>
              <a:t>A#m</a:t>
            </a:r>
            <a:r>
              <a:rPr lang="es-ES" sz="1050" b="1" dirty="0">
                <a:solidFill>
                  <a:srgbClr val="0070C0"/>
                </a:solidFill>
                <a:latin typeface="Calibri" panose="020F0502020204030204" pitchFamily="34" charset="0"/>
                <a:cs typeface="Segoe UI" panose="020B0502040204020203" pitchFamily="34" charset="0"/>
              </a:rPr>
              <a:t>       C#  D#        G# </a:t>
            </a:r>
          </a:p>
          <a:p>
            <a:r>
              <a:rPr lang="es-ES" sz="1050" b="1" dirty="0">
                <a:latin typeface="Calibri" panose="020F0502020204030204" pitchFamily="34" charset="0"/>
                <a:cs typeface="Segoe UI" panose="020B0502040204020203" pitchFamily="34" charset="0"/>
              </a:rPr>
              <a:t>Por la verdadera resurrección del Señor.</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D#        </a:t>
            </a:r>
            <a:r>
              <a:rPr lang="es-ES" sz="1050" b="1" dirty="0" err="1">
                <a:solidFill>
                  <a:srgbClr val="0070C0"/>
                </a:solidFill>
                <a:latin typeface="Calibri" panose="020F0502020204030204" pitchFamily="34" charset="0"/>
                <a:cs typeface="Segoe UI" panose="020B0502040204020203" pitchFamily="34" charset="0"/>
              </a:rPr>
              <a:t>A#m</a:t>
            </a:r>
            <a:r>
              <a:rPr lang="es-ES" sz="1050" b="1" dirty="0">
                <a:solidFill>
                  <a:srgbClr val="0070C0"/>
                </a:solidFill>
                <a:latin typeface="Calibri" panose="020F0502020204030204" pitchFamily="34" charset="0"/>
                <a:cs typeface="Segoe UI" panose="020B0502040204020203" pitchFamily="34" charset="0"/>
              </a:rPr>
              <a:t>          C#  D#</a:t>
            </a:r>
          </a:p>
          <a:p>
            <a:r>
              <a:rPr lang="es-ES" sz="1050" b="1" dirty="0">
                <a:latin typeface="Calibri" panose="020F0502020204030204" pitchFamily="34" charset="0"/>
                <a:cs typeface="Segoe UI" panose="020B0502040204020203" pitchFamily="34" charset="0"/>
              </a:rPr>
              <a:t>Goza y alégrate Reina del cielo.</a:t>
            </a:r>
          </a:p>
          <a:p>
            <a:r>
              <a:rPr lang="es-ES" sz="1050" b="1" dirty="0" err="1">
                <a:solidFill>
                  <a:srgbClr val="0070C0"/>
                </a:solidFill>
                <a:latin typeface="Calibri" panose="020F0502020204030204" pitchFamily="34" charset="0"/>
                <a:cs typeface="Segoe UI" panose="020B0502040204020203" pitchFamily="34" charset="0"/>
              </a:rPr>
              <a:t>A#m</a:t>
            </a:r>
            <a:r>
              <a:rPr lang="es-ES" sz="1050" b="1" dirty="0">
                <a:solidFill>
                  <a:srgbClr val="0070C0"/>
                </a:solidFill>
                <a:latin typeface="Calibri" panose="020F0502020204030204" pitchFamily="34" charset="0"/>
                <a:cs typeface="Segoe UI" panose="020B0502040204020203" pitchFamily="34" charset="0"/>
              </a:rPr>
              <a:t>  D#         Fm           </a:t>
            </a:r>
            <a:r>
              <a:rPr lang="es-ES" sz="1050" b="1" dirty="0" err="1">
                <a:solidFill>
                  <a:srgbClr val="0070C0"/>
                </a:solidFill>
                <a:latin typeface="Calibri" panose="020F0502020204030204" pitchFamily="34" charset="0"/>
                <a:cs typeface="Segoe UI" panose="020B0502040204020203" pitchFamily="34" charset="0"/>
              </a:rPr>
              <a:t>Fm</a:t>
            </a:r>
            <a:r>
              <a:rPr lang="es-ES" sz="1050" b="1" dirty="0">
                <a:solidFill>
                  <a:srgbClr val="0070C0"/>
                </a:solidFill>
                <a:latin typeface="Calibri" panose="020F0502020204030204" pitchFamily="34" charset="0"/>
                <a:cs typeface="Segoe UI" panose="020B0502040204020203" pitchFamily="34" charset="0"/>
              </a:rPr>
              <a:t> D# Fm</a:t>
            </a:r>
          </a:p>
          <a:p>
            <a:r>
              <a:rPr lang="es-ES" sz="1050" b="1" dirty="0">
                <a:latin typeface="Calibri" panose="020F0502020204030204" pitchFamily="34" charset="0"/>
                <a:cs typeface="Segoe UI" panose="020B0502040204020203" pitchFamily="34" charset="0"/>
              </a:rPr>
              <a:t>Aleluya, aleluya.</a:t>
            </a:r>
          </a:p>
          <a:p>
            <a:endParaRPr lang="es-ES" sz="1050" b="1" dirty="0">
              <a:latin typeface="Calibri" panose="020F0502020204030204" pitchFamily="34" charset="0"/>
              <a:cs typeface="Segoe UI" panose="020B0502040204020203" pitchFamily="34" charset="0"/>
            </a:endParaRPr>
          </a:p>
          <a:p>
            <a:endParaRPr lang="es-ES" sz="1050" b="1" dirty="0">
              <a:solidFill>
                <a:srgbClr val="0070C0"/>
              </a:solidFill>
              <a:latin typeface="Calibri" panose="020F0502020204030204" pitchFamily="34" charset="0"/>
              <a:cs typeface="Segoe UI" panose="020B0502040204020203" pitchFamily="34" charset="0"/>
            </a:endParaRPr>
          </a:p>
        </p:txBody>
      </p:sp>
      <p:sp>
        <p:nvSpPr>
          <p:cNvPr id="26" name="Redondear rectángulo de esquina diagonal 25"/>
          <p:cNvSpPr/>
          <p:nvPr/>
        </p:nvSpPr>
        <p:spPr>
          <a:xfrm>
            <a:off x="8061439" y="350391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41016" y="367778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Marcelo Cid</a:t>
            </a:r>
          </a:p>
        </p:txBody>
      </p:sp>
      <p:sp>
        <p:nvSpPr>
          <p:cNvPr id="28" name="Paralelogramo 27"/>
          <p:cNvSpPr/>
          <p:nvPr/>
        </p:nvSpPr>
        <p:spPr>
          <a:xfrm>
            <a:off x="5272947" y="350392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REGINA COELI</a:t>
            </a:r>
            <a:endParaRPr lang="es-SV" sz="900" dirty="0">
              <a:latin typeface="HP Simplified" panose="020B0604020204020204" pitchFamily="34" charset="0"/>
            </a:endParaRPr>
          </a:p>
        </p:txBody>
      </p:sp>
      <p:sp>
        <p:nvSpPr>
          <p:cNvPr id="29" name="Conector 28"/>
          <p:cNvSpPr/>
          <p:nvPr/>
        </p:nvSpPr>
        <p:spPr>
          <a:xfrm>
            <a:off x="5260617" y="354391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69085" y="3448837"/>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2044" y="3450386"/>
            <a:ext cx="340452" cy="317106"/>
          </a:xfrm>
          <a:prstGeom prst="flowChartConnector">
            <a:avLst/>
          </a:prstGeom>
        </p:spPr>
      </p:pic>
    </p:spTree>
    <p:extLst>
      <p:ext uri="{BB962C8B-B14F-4D97-AF65-F5344CB8AC3E}">
        <p14:creationId xmlns:p14="http://schemas.microsoft.com/office/powerpoint/2010/main" val="420999644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09575" y="500047"/>
            <a:ext cx="4276725" cy="144655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G  F              G</a:t>
            </a:r>
          </a:p>
          <a:p>
            <a:r>
              <a:rPr lang="es-SV" sz="1100" b="1" dirty="0" smtClean="0">
                <a:latin typeface="Calibri" panose="020F0502020204030204" pitchFamily="34" charset="0"/>
              </a:rPr>
              <a:t>Den al Señor sus alabanzas</a:t>
            </a:r>
          </a:p>
          <a:p>
            <a:endParaRPr lang="es-SV" sz="1100" b="1" dirty="0">
              <a:latin typeface="Calibri" panose="020F0502020204030204" pitchFamily="34" charset="0"/>
            </a:endParaRPr>
          </a:p>
          <a:p>
            <a:r>
              <a:rPr lang="es-SV" sz="1100" b="1" dirty="0" smtClean="0">
                <a:latin typeface="Calibri" panose="020F0502020204030204" pitchFamily="34" charset="0"/>
              </a:rPr>
              <a:t>Denle poder, honor y gloria</a:t>
            </a:r>
          </a:p>
          <a:p>
            <a:endParaRPr lang="es-SV" sz="1100" b="1" dirty="0">
              <a:latin typeface="Calibri" panose="020F0502020204030204" pitchFamily="34" charset="0"/>
            </a:endParaRPr>
          </a:p>
          <a:p>
            <a:r>
              <a:rPr lang="es-SV" sz="1100" b="1" dirty="0" smtClean="0">
                <a:latin typeface="Calibri" panose="020F0502020204030204" pitchFamily="34" charset="0"/>
              </a:rPr>
              <a:t>A una voz</a:t>
            </a:r>
          </a:p>
          <a:p>
            <a:endParaRPr lang="es-SV" sz="1100" b="1" dirty="0">
              <a:latin typeface="Calibri" panose="020F0502020204030204" pitchFamily="34" charset="0"/>
            </a:endParaRPr>
          </a:p>
          <a:p>
            <a:r>
              <a:rPr lang="es-SV" sz="1100" b="1" dirty="0" smtClean="0">
                <a:latin typeface="Calibri" panose="020F0502020204030204" pitchFamily="34" charset="0"/>
              </a:rPr>
              <a:t>cántele</a:t>
            </a:r>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847755"/>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Segoe UI" panose="020B0502040204020203" pitchFamily="34" charset="0"/>
              </a:rPr>
              <a:t>l</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“¿Que llevabas conversando?” me dijiste buen amigo,</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o</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Y me detuve asombrado a la vera del camino;</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i</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¿No sabes lo que ha pasado allá en Jerusalén?</a:t>
            </a:r>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i</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De Jesús de Nazaret, a quien clavaron en cruz.</a:t>
            </a:r>
          </a:p>
          <a:p>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Por eso me vuelvo triste a mi aldea de Emaús.</a:t>
            </a:r>
            <a:endParaRPr lang="es-ES" sz="1100"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d</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Por la calzada de Emaús, un peregrino iba conmigo</a:t>
            </a:r>
            <a:endParaRPr lang="es-ES" sz="1100" b="1" i="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s</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No le conocí al caminar; ahora sí, en la fracción del pan.</a:t>
            </a:r>
            <a:br>
              <a:rPr lang="es-ES" sz="1100" b="1" dirty="0" smtClean="0">
                <a:latin typeface="Calibri" panose="020F0502020204030204" pitchFamily="34" charset="0"/>
                <a:cs typeface="Segoe UI" panose="020B0502040204020203" pitchFamily="34" charset="0"/>
              </a:rPr>
            </a:br>
            <a:r>
              <a:rPr lang="es-ES" sz="1100" b="1" dirty="0" smtClean="0">
                <a:latin typeface="Calibri" panose="020F0502020204030204" pitchFamily="34" charset="0"/>
                <a:cs typeface="Segoe UI" panose="020B0502040204020203" pitchFamily="34" charset="0"/>
              </a:rPr>
              <a:t/>
            </a:r>
            <a:br>
              <a:rPr lang="es-ES" sz="1100" b="1"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Van tres días que se ha muerto y se acaba mi esperanza,</a:t>
            </a:r>
            <a:r>
              <a:rPr lang="es-ES" sz="1100" dirty="0">
                <a:latin typeface="Calibri" panose="020F0502020204030204" pitchFamily="34" charset="0"/>
                <a:cs typeface="Segoe UI" panose="020B0502040204020203" pitchFamily="34" charset="0"/>
              </a:rPr>
              <a:t/>
            </a:r>
            <a:br>
              <a:rPr lang="es-ES" sz="1100" dirty="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Dicen que algunas mujeres al sepulcro fueron de alba,</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Me dijeron que algunos otros, hoy también allá buscaron...</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Mas se acaba mi confianza, no encontraron a Jesús.</a:t>
            </a:r>
            <a:r>
              <a:rPr lang="es-ES" sz="1100" dirty="0">
                <a:latin typeface="Calibri" panose="020F0502020204030204" pitchFamily="34" charset="0"/>
                <a:cs typeface="Segoe UI" panose="020B0502040204020203" pitchFamily="34" charset="0"/>
              </a:rPr>
              <a:t/>
            </a:r>
            <a:br>
              <a:rPr lang="es-ES" sz="1100" dirty="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Por eso me vuelvo triste a mi aldea de Emaús.</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¡Qué tardíos corazones que ignoráis a los profetas!</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En la Ley ya se anunció, que el Mesías padeciera</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y por llegar a su gloria, escogiera la aflicción.</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En la tarde de aquel día yo sentí que con Jesús</a:t>
            </a:r>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Nuestro corazón ardía a la vista de Emaús.</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Hizo señas de seguir más allá de nuestra aldea,</a:t>
            </a:r>
          </a:p>
          <a:p>
            <a:r>
              <a:rPr lang="es-ES" sz="1100" dirty="0" smtClean="0">
                <a:latin typeface="Calibri" panose="020F0502020204030204" pitchFamily="34" charset="0"/>
                <a:cs typeface="Segoe UI" panose="020B0502040204020203" pitchFamily="34" charset="0"/>
              </a:rPr>
              <a:t>Y la luz del sol poniente, pareció que se muriera.</a:t>
            </a:r>
          </a:p>
          <a:p>
            <a:r>
              <a:rPr lang="es-ES" sz="1100" dirty="0" smtClean="0">
                <a:latin typeface="Calibri" panose="020F0502020204030204" pitchFamily="34" charset="0"/>
                <a:cs typeface="Segoe UI" panose="020B0502040204020203" pitchFamily="34" charset="0"/>
              </a:rPr>
              <a:t>¡Quédate con nosotros! Ponte a la mesa y bendice</a:t>
            </a:r>
          </a:p>
          <a:p>
            <a:r>
              <a:rPr lang="es-ES" sz="1100" dirty="0" smtClean="0">
                <a:latin typeface="Calibri" panose="020F0502020204030204" pitchFamily="34" charset="0"/>
                <a:cs typeface="Segoe UI" panose="020B0502040204020203" pitchFamily="34" charset="0"/>
              </a:rPr>
              <a:t>Y al destello de tu luz, en la bendición del pan</a:t>
            </a:r>
          </a:p>
          <a:p>
            <a:r>
              <a:rPr lang="es-ES" sz="1100" dirty="0" smtClean="0">
                <a:latin typeface="Calibri" panose="020F0502020204030204" pitchFamily="34" charset="0"/>
                <a:cs typeface="Segoe UI" panose="020B0502040204020203" pitchFamily="34" charset="0"/>
              </a:rPr>
              <a:t>Mis ojos conocerán al amigo de Emaús.</a:t>
            </a:r>
          </a:p>
          <a:p>
            <a:endParaRPr lang="es-ES" sz="1100" dirty="0" smtClean="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Los Perales</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EL PEREGRINO DE EMAÚS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DEN AL SEÑOR</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0611290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PENTECOSTÉS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10" name="Marcador de posición de imagen 9"/>
          <p:cNvPicPr>
            <a:picLocks noGrp="1" noChangeAspect="1"/>
          </p:cNvPicPr>
          <p:nvPr>
            <p:ph type="pic" idx="1"/>
          </p:nvPr>
        </p:nvPicPr>
        <p:blipFill>
          <a:blip r:embed="rId6">
            <a:extLst>
              <a:ext uri="{28A0092B-C50C-407E-A947-70E740481C1C}">
                <a14:useLocalDpi xmlns:a14="http://schemas.microsoft.com/office/drawing/2010/main" val="0"/>
              </a:ext>
            </a:extLst>
          </a:blip>
          <a:srcRect l="9" r="9"/>
          <a:stretch>
            <a:fillRect/>
          </a:stretch>
        </p:blipFill>
        <p:spPr/>
      </p:pic>
      <p:pic>
        <p:nvPicPr>
          <p:cNvPr id="11" name="Imagen 10">
            <a:extLst>
              <a:ext uri="{FF2B5EF4-FFF2-40B4-BE49-F238E27FC236}">
                <a16:creationId xmlns="" xmlns:a16="http://schemas.microsoft.com/office/drawing/2014/main" id="{B1C807DE-4EB1-4F50-BE7D-9E889AD6E6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5891567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09575" y="500047"/>
            <a:ext cx="4276725"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G  F              G</a:t>
            </a:r>
          </a:p>
          <a:p>
            <a:r>
              <a:rPr lang="es-SV" sz="1100" b="1" dirty="0">
                <a:latin typeface="Calibri" panose="020F0502020204030204" pitchFamily="34" charset="0"/>
              </a:rPr>
              <a:t>Pentecostés, día de fiesta.</a:t>
            </a:r>
          </a:p>
          <a:p>
            <a:r>
              <a:rPr lang="es-SV" sz="1100" b="1" dirty="0">
                <a:solidFill>
                  <a:srgbClr val="0070C0"/>
                </a:solidFill>
                <a:latin typeface="Calibri" panose="020F0502020204030204" pitchFamily="34" charset="0"/>
              </a:rPr>
              <a:t>C          Em  F                                     G</a:t>
            </a:r>
          </a:p>
          <a:p>
            <a:r>
              <a:rPr lang="es-SV" sz="1100" b="1" dirty="0">
                <a:latin typeface="Calibri" panose="020F0502020204030204" pitchFamily="34" charset="0"/>
              </a:rPr>
              <a:t>Pentecostés, día de gozo.</a:t>
            </a:r>
          </a:p>
          <a:p>
            <a:r>
              <a:rPr lang="es-SV" sz="1100" b="1" dirty="0">
                <a:solidFill>
                  <a:srgbClr val="0070C0"/>
                </a:solidFill>
                <a:latin typeface="Calibri" panose="020F0502020204030204" pitchFamily="34" charset="0"/>
              </a:rPr>
              <a:t> C           Em   F                  G</a:t>
            </a:r>
          </a:p>
          <a:p>
            <a:r>
              <a:rPr lang="es-SV" sz="1100" b="1" dirty="0">
                <a:latin typeface="Calibri" panose="020F0502020204030204" pitchFamily="34" charset="0"/>
              </a:rPr>
              <a:t>Pentecostés, día de la Iglesia, de la Iglesia del Señor.</a:t>
            </a:r>
          </a:p>
          <a:p>
            <a:r>
              <a:rPr lang="es-SV" sz="1100" b="1" dirty="0">
                <a:solidFill>
                  <a:srgbClr val="0070C0"/>
                </a:solidFill>
                <a:latin typeface="Calibri" panose="020F0502020204030204" pitchFamily="34" charset="0"/>
              </a:rPr>
              <a:t> C          Em    F                                             G</a:t>
            </a:r>
          </a:p>
          <a:p>
            <a:r>
              <a:rPr lang="es-SV" sz="1100" b="1" dirty="0">
                <a:latin typeface="Calibri" panose="020F0502020204030204" pitchFamily="34" charset="0"/>
              </a:rPr>
              <a:t>Pentecostés, día de la Iglesia, de la Iglesia del Señor.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Am                         F                    C     G</a:t>
            </a:r>
          </a:p>
          <a:p>
            <a:r>
              <a:rPr lang="es-SV" sz="1100" dirty="0">
                <a:latin typeface="Calibri" panose="020F0502020204030204" pitchFamily="34" charset="0"/>
              </a:rPr>
              <a:t>Ya se siente, ya se siente,</a:t>
            </a:r>
          </a:p>
          <a:p>
            <a:r>
              <a:rPr lang="es-SV" sz="1100" b="1" dirty="0">
                <a:solidFill>
                  <a:srgbClr val="0070C0"/>
                </a:solidFill>
                <a:latin typeface="Calibri" panose="020F0502020204030204" pitchFamily="34" charset="0"/>
              </a:rPr>
              <a:t>Am                      F                              C    G</a:t>
            </a:r>
          </a:p>
          <a:p>
            <a:r>
              <a:rPr lang="es-SV" sz="1100" dirty="0">
                <a:latin typeface="Calibri" panose="020F0502020204030204" pitchFamily="34" charset="0"/>
              </a:rPr>
              <a:t>Ya se siente el Espíritu de Dios. (2 veces)</a:t>
            </a:r>
            <a:endParaRPr lang="es-SV" sz="1100" b="1"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Ya se derrama…</a:t>
            </a:r>
          </a:p>
          <a:p>
            <a:r>
              <a:rPr lang="es-SV" sz="1100" dirty="0">
                <a:latin typeface="Calibri" panose="020F0502020204030204" pitchFamily="34" charset="0"/>
              </a:rPr>
              <a:t>Aleluya…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Fm                       Cm               C#           G#    D#   Fm</a:t>
            </a:r>
          </a:p>
          <a:p>
            <a:r>
              <a:rPr lang="es-ES" sz="1100" dirty="0">
                <a:latin typeface="Calibri" panose="020F0502020204030204" pitchFamily="34" charset="0"/>
                <a:cs typeface="Segoe UI" panose="020B0502040204020203" pitchFamily="34" charset="0"/>
              </a:rPr>
              <a:t>Reina del cielo ¡Alégrate! </a:t>
            </a:r>
            <a:r>
              <a:rPr lang="es-ES" sz="1100" b="1" dirty="0">
                <a:latin typeface="Calibri" panose="020F0502020204030204" pitchFamily="34" charset="0"/>
                <a:cs typeface="Segoe UI" panose="020B0502040204020203" pitchFamily="34" charset="0"/>
              </a:rPr>
              <a:t>… Aleluya, Aleluya.</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Cm        C#          G#     D#   </a:t>
            </a:r>
            <a:r>
              <a:rPr lang="es-ES" sz="1100" b="1" dirty="0" err="1">
                <a:solidFill>
                  <a:srgbClr val="0070C0"/>
                </a:solidFill>
                <a:latin typeface="Calibri" panose="020F0502020204030204" pitchFamily="34" charset="0"/>
                <a:cs typeface="Segoe UI" panose="020B0502040204020203" pitchFamily="34" charset="0"/>
              </a:rPr>
              <a:t>A#m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Porque al que tú portabas… </a:t>
            </a:r>
            <a:r>
              <a:rPr lang="es-ES" sz="1100" b="1" dirty="0">
                <a:latin typeface="Calibri" panose="020F0502020204030204" pitchFamily="34" charset="0"/>
                <a:cs typeface="Segoe UI" panose="020B0502040204020203" pitchFamily="34" charset="0"/>
              </a:rPr>
              <a:t>Aleluya, Aleluya.</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Fm    C#          G#     D#     </a:t>
            </a:r>
            <a:r>
              <a:rPr lang="es-ES" sz="1100" b="1" dirty="0" err="1">
                <a:solidFill>
                  <a:srgbClr val="0070C0"/>
                </a:solidFill>
                <a:latin typeface="Calibri" panose="020F0502020204030204" pitchFamily="34" charset="0"/>
                <a:cs typeface="Segoe UI" panose="020B0502040204020203" pitchFamily="34" charset="0"/>
              </a:rPr>
              <a:t>A#m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Resucitó como dijo… </a:t>
            </a:r>
            <a:r>
              <a:rPr lang="es-ES" sz="1100" b="1" dirty="0">
                <a:latin typeface="Calibri" panose="020F0502020204030204" pitchFamily="34" charset="0"/>
                <a:cs typeface="Segoe UI" panose="020B0502040204020203" pitchFamily="34" charset="0"/>
              </a:rPr>
              <a:t>Aleluya, Aleluya.</a:t>
            </a:r>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Fm          C#          G#      D#</a:t>
            </a:r>
          </a:p>
          <a:p>
            <a:r>
              <a:rPr lang="es-ES" sz="1100" dirty="0">
                <a:latin typeface="Calibri" panose="020F0502020204030204" pitchFamily="34" charset="0"/>
                <a:cs typeface="Segoe UI" panose="020B0502040204020203" pitchFamily="34" charset="0"/>
              </a:rPr>
              <a:t>Ruega a Dios por nosotros… </a:t>
            </a:r>
            <a:r>
              <a:rPr lang="es-ES" sz="1100" b="1" dirty="0">
                <a:latin typeface="Calibri" panose="020F0502020204030204" pitchFamily="34" charset="0"/>
                <a:cs typeface="Segoe UI" panose="020B0502040204020203" pitchFamily="34" charset="0"/>
              </a:rPr>
              <a:t>Aleluya, Aleluya.</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G#         D#          </a:t>
            </a:r>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C# D#</a:t>
            </a:r>
          </a:p>
          <a:p>
            <a:r>
              <a:rPr lang="es-ES" sz="1100" b="1" dirty="0">
                <a:latin typeface="Calibri" panose="020F0502020204030204" pitchFamily="34" charset="0"/>
                <a:cs typeface="Segoe UI" panose="020B0502040204020203" pitchFamily="34" charset="0"/>
              </a:rPr>
              <a:t>Goza y alégrate Virgen María,</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      </a:t>
            </a:r>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C#  D#        G# </a:t>
            </a:r>
          </a:p>
          <a:p>
            <a:r>
              <a:rPr lang="es-ES" sz="1100" b="1" dirty="0">
                <a:latin typeface="Calibri" panose="020F0502020204030204" pitchFamily="34" charset="0"/>
                <a:cs typeface="Segoe UI" panose="020B0502040204020203" pitchFamily="34" charset="0"/>
              </a:rPr>
              <a:t>Por la verdadera resurrección del Señor.</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a:t>
            </a:r>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C#  D#</a:t>
            </a:r>
          </a:p>
          <a:p>
            <a:r>
              <a:rPr lang="es-ES" sz="1100" b="1" dirty="0">
                <a:latin typeface="Calibri" panose="020F0502020204030204" pitchFamily="34" charset="0"/>
                <a:cs typeface="Segoe UI" panose="020B0502040204020203" pitchFamily="34" charset="0"/>
              </a:rPr>
              <a:t>Goza y alégrate Reina del cielo.</a:t>
            </a:r>
          </a:p>
          <a:p>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D#         Fm           </a:t>
            </a:r>
            <a:r>
              <a:rPr lang="es-ES" sz="1100" b="1" dirty="0" err="1">
                <a:solidFill>
                  <a:srgbClr val="0070C0"/>
                </a:solidFill>
                <a:latin typeface="Calibri" panose="020F0502020204030204" pitchFamily="34" charset="0"/>
                <a:cs typeface="Segoe UI" panose="020B0502040204020203" pitchFamily="34" charset="0"/>
              </a:rPr>
              <a:t>Fm</a:t>
            </a:r>
            <a:r>
              <a:rPr lang="es-ES" sz="1100" b="1" dirty="0">
                <a:solidFill>
                  <a:srgbClr val="0070C0"/>
                </a:solidFill>
                <a:latin typeface="Calibri" panose="020F0502020204030204" pitchFamily="34" charset="0"/>
                <a:cs typeface="Segoe UI" panose="020B0502040204020203" pitchFamily="34" charset="0"/>
              </a:rPr>
              <a:t> D# Fm</a:t>
            </a:r>
          </a:p>
          <a:p>
            <a:r>
              <a:rPr lang="es-ES" sz="1100" b="1" dirty="0">
                <a:latin typeface="Calibri" panose="020F0502020204030204" pitchFamily="34" charset="0"/>
                <a:cs typeface="Segoe UI" panose="020B0502040204020203" pitchFamily="34" charset="0"/>
              </a:rPr>
              <a:t>Aleluya, aleluya.</a:t>
            </a:r>
          </a:p>
          <a:p>
            <a:endParaRPr lang="es-ES" sz="1100" b="1"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Marcelo Cid</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REGINA COELI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PENTECOSTÉS, DÍA DE FIESTA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62655316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CANTOS ESPECIALES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5548" b="5548"/>
          <a:stretch>
            <a:fillRect/>
          </a:stretch>
        </p:blipFill>
        <p:spPr/>
      </p:pic>
      <p:pic>
        <p:nvPicPr>
          <p:cNvPr id="12" name="Imagen 11">
            <a:extLst>
              <a:ext uri="{FF2B5EF4-FFF2-40B4-BE49-F238E27FC236}">
                <a16:creationId xmlns="" xmlns:a16="http://schemas.microsoft.com/office/drawing/2014/main" id="{4D638A0E-A6DF-4CD9-BD0A-8AB4B70D67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752580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p:cNvPicPr>
            <a:picLocks noChangeAspect="1"/>
          </p:cNvPicPr>
          <p:nvPr/>
        </p:nvPicPr>
        <p:blipFill rotWithShape="1">
          <a:blip r:embed="rId2">
            <a:extLst>
              <a:ext uri="{28A0092B-C50C-407E-A947-70E740481C1C}">
                <a14:useLocalDpi xmlns:a14="http://schemas.microsoft.com/office/drawing/2010/main" val="0"/>
              </a:ext>
            </a:extLst>
          </a:blip>
          <a:srcRect l="88029" t="12698" b="80964"/>
          <a:stretch/>
        </p:blipFill>
        <p:spPr>
          <a:xfrm>
            <a:off x="3868344" y="444881"/>
            <a:ext cx="393352" cy="309092"/>
          </a:xfrm>
          <a:prstGeom prst="rect">
            <a:avLst/>
          </a:prstGeom>
        </p:spPr>
      </p:pic>
      <p:sp>
        <p:nvSpPr>
          <p:cNvPr id="5" name="14 CuadroTexto"/>
          <p:cNvSpPr txBox="1"/>
          <p:nvPr/>
        </p:nvSpPr>
        <p:spPr>
          <a:xfrm>
            <a:off x="443231" y="500047"/>
            <a:ext cx="3154921" cy="229293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Bm        Em              Bm</a:t>
            </a:r>
          </a:p>
          <a:p>
            <a:r>
              <a:rPr lang="es-ES" sz="1100" dirty="0">
                <a:latin typeface="Calibri" panose="020F0502020204030204" pitchFamily="34" charset="0"/>
                <a:cs typeface="Segoe UI" panose="020B0502040204020203" pitchFamily="34" charset="0"/>
              </a:rPr>
              <a:t>Ten piedad, Señor, ten piedad.</a:t>
            </a:r>
          </a:p>
          <a:p>
            <a:r>
              <a:rPr lang="es-ES" sz="1100" b="1" dirty="0">
                <a:solidFill>
                  <a:srgbClr val="0070C0"/>
                </a:solidFill>
                <a:latin typeface="Calibri" panose="020F0502020204030204" pitchFamily="34" charset="0"/>
                <a:cs typeface="Segoe UI" panose="020B0502040204020203" pitchFamily="34" charset="0"/>
              </a:rPr>
              <a:t>                  G  A           Bm</a:t>
            </a:r>
          </a:p>
          <a:p>
            <a:r>
              <a:rPr lang="es-ES" sz="1100" dirty="0">
                <a:latin typeface="Calibri" panose="020F0502020204030204" pitchFamily="34" charset="0"/>
                <a:cs typeface="Segoe UI" panose="020B0502040204020203" pitchFamily="34" charset="0"/>
              </a:rPr>
              <a:t>Soy pecador, ten piedad.</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Em                                             A            Bm</a:t>
            </a:r>
          </a:p>
          <a:p>
            <a:r>
              <a:rPr lang="es-ES" sz="1100" b="1" dirty="0">
                <a:latin typeface="Calibri" panose="020F0502020204030204" pitchFamily="34" charset="0"/>
                <a:cs typeface="Segoe UI" panose="020B0502040204020203" pitchFamily="34" charset="0"/>
              </a:rPr>
              <a:t>/Y de mí Cristo apiádate, contra Ti yo pequé/</a:t>
            </a:r>
          </a:p>
          <a:p>
            <a:r>
              <a:rPr lang="es-ES" sz="1100" b="1" dirty="0">
                <a:solidFill>
                  <a:srgbClr val="0070C0"/>
                </a:solidFill>
                <a:latin typeface="Calibri" panose="020F0502020204030204" pitchFamily="34" charset="0"/>
                <a:cs typeface="Segoe UI" panose="020B0502040204020203" pitchFamily="34" charset="0"/>
              </a:rPr>
              <a:t>            G                                           F#m         Bm</a:t>
            </a:r>
          </a:p>
          <a:p>
            <a:r>
              <a:rPr lang="es-ES" sz="1100" b="1" dirty="0">
                <a:latin typeface="Calibri" panose="020F0502020204030204" pitchFamily="34" charset="0"/>
                <a:cs typeface="Segoe UI" panose="020B0502040204020203" pitchFamily="34" charset="0"/>
              </a:rPr>
              <a:t>/Y de mí Cristo apiádate, contra Ti yo pequé/</a:t>
            </a:r>
          </a:p>
          <a:p>
            <a:endParaRPr lang="es-ES" sz="1100" b="1"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Ten piedad, Señor, ten piedad.</a:t>
            </a:r>
          </a:p>
          <a:p>
            <a:r>
              <a:rPr lang="es-ES" sz="1100" dirty="0">
                <a:latin typeface="Calibri" panose="020F0502020204030204" pitchFamily="34" charset="0"/>
                <a:cs typeface="Segoe UI" panose="020B0502040204020203" pitchFamily="34" charset="0"/>
              </a:rPr>
              <a:t>Soy pecador, ten piedad.</a:t>
            </a:r>
            <a:endParaRPr lang="es-ES" sz="105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TEN PIEDAD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13</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98570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Em                  D             Em</a:t>
            </a:r>
          </a:p>
          <a:p>
            <a:r>
              <a:rPr lang="es-ES" sz="1100" dirty="0">
                <a:latin typeface="Calibri" panose="020F0502020204030204" pitchFamily="34" charset="0"/>
                <a:cs typeface="Segoe UI" panose="020B0502040204020203" pitchFamily="34" charset="0"/>
              </a:rPr>
              <a:t>Señor, ten piedad de nosotros.</a:t>
            </a:r>
          </a:p>
          <a:p>
            <a:r>
              <a:rPr lang="es-ES" sz="1100" b="1" dirty="0">
                <a:solidFill>
                  <a:srgbClr val="0070C0"/>
                </a:solidFill>
                <a:latin typeface="Calibri" panose="020F0502020204030204" pitchFamily="34" charset="0"/>
                <a:cs typeface="Segoe UI" panose="020B0502040204020203" pitchFamily="34" charset="0"/>
              </a:rPr>
              <a:t>   Em                  D             Em           E7</a:t>
            </a:r>
          </a:p>
          <a:p>
            <a:r>
              <a:rPr lang="es-ES" sz="1100" dirty="0">
                <a:latin typeface="Calibri" panose="020F0502020204030204" pitchFamily="34" charset="0"/>
                <a:cs typeface="Segoe UI" panose="020B0502040204020203" pitchFamily="34" charset="0"/>
              </a:rPr>
              <a:t>Señor, ten piedad de nosotros.</a:t>
            </a:r>
          </a:p>
          <a:p>
            <a:r>
              <a:rPr lang="es-ES" sz="1100" b="1" dirty="0">
                <a:solidFill>
                  <a:srgbClr val="0070C0"/>
                </a:solidFill>
                <a:latin typeface="Calibri" panose="020F0502020204030204" pitchFamily="34" charset="0"/>
                <a:cs typeface="Segoe UI" panose="020B0502040204020203" pitchFamily="34" charset="0"/>
              </a:rPr>
              <a:t>          Am             D                  G    D</a:t>
            </a:r>
          </a:p>
          <a:p>
            <a:r>
              <a:rPr lang="es-ES" sz="1100" b="1" dirty="0">
                <a:latin typeface="Calibri" panose="020F0502020204030204" pitchFamily="34" charset="0"/>
                <a:cs typeface="Segoe UI" panose="020B0502040204020203" pitchFamily="34" charset="0"/>
              </a:rPr>
              <a:t>De nosotros Señor, ten piedad.</a:t>
            </a:r>
          </a:p>
          <a:p>
            <a:r>
              <a:rPr lang="es-ES" sz="1100" b="1" dirty="0">
                <a:solidFill>
                  <a:srgbClr val="0070C0"/>
                </a:solidFill>
                <a:latin typeface="Calibri" panose="020F0502020204030204" pitchFamily="34" charset="0"/>
                <a:cs typeface="Segoe UI" panose="020B0502040204020203" pitchFamily="34" charset="0"/>
              </a:rPr>
              <a:t>Em    Am             B                 Em</a:t>
            </a:r>
          </a:p>
          <a:p>
            <a:r>
              <a:rPr lang="es-ES" sz="1100" b="1" dirty="0">
                <a:latin typeface="Calibri" panose="020F0502020204030204" pitchFamily="34" charset="0"/>
                <a:cs typeface="Segoe UI" panose="020B0502040204020203" pitchFamily="34" charset="0"/>
              </a:rPr>
              <a:t>De nosotros Señor, ten piedad.</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              G</a:t>
            </a:r>
          </a:p>
          <a:p>
            <a:r>
              <a:rPr lang="es-ES" sz="1100" dirty="0">
                <a:latin typeface="Calibri" panose="020F0502020204030204" pitchFamily="34" charset="0"/>
                <a:cs typeface="Segoe UI" panose="020B0502040204020203" pitchFamily="34" charset="0"/>
              </a:rPr>
              <a:t>Cristo, ten piedad de nosotros.</a:t>
            </a:r>
          </a:p>
          <a:p>
            <a:r>
              <a:rPr lang="es-ES" sz="1100" b="1" dirty="0">
                <a:solidFill>
                  <a:srgbClr val="0070C0"/>
                </a:solidFill>
                <a:latin typeface="Calibri" panose="020F0502020204030204" pitchFamily="34" charset="0"/>
                <a:cs typeface="Segoe UI" panose="020B0502040204020203" pitchFamily="34" charset="0"/>
              </a:rPr>
              <a:t>   C                      B              C        E7</a:t>
            </a:r>
          </a:p>
          <a:p>
            <a:r>
              <a:rPr lang="es-ES" sz="1100" dirty="0">
                <a:latin typeface="Calibri" panose="020F0502020204030204" pitchFamily="34" charset="0"/>
                <a:cs typeface="Segoe UI" panose="020B0502040204020203" pitchFamily="34" charset="0"/>
              </a:rPr>
              <a:t>Cristo, ten piedad de nosotros.</a:t>
            </a:r>
          </a:p>
          <a:p>
            <a:r>
              <a:rPr lang="es-ES" sz="1100" b="1" dirty="0">
                <a:solidFill>
                  <a:srgbClr val="0070C0"/>
                </a:solidFill>
                <a:latin typeface="Calibri" panose="020F0502020204030204" pitchFamily="34" charset="0"/>
                <a:cs typeface="Segoe UI" panose="020B0502040204020203" pitchFamily="34" charset="0"/>
              </a:rPr>
              <a:t>          Am             D                  G    D</a:t>
            </a:r>
          </a:p>
          <a:p>
            <a:r>
              <a:rPr lang="es-ES" sz="1100" b="1" dirty="0">
                <a:latin typeface="Calibri" panose="020F0502020204030204" pitchFamily="34" charset="0"/>
                <a:cs typeface="Segoe UI" panose="020B0502040204020203" pitchFamily="34" charset="0"/>
              </a:rPr>
              <a:t>De nosotros Señor, ten piedad.</a:t>
            </a:r>
          </a:p>
          <a:p>
            <a:r>
              <a:rPr lang="es-ES" sz="1100" b="1" dirty="0">
                <a:solidFill>
                  <a:srgbClr val="0070C0"/>
                </a:solidFill>
                <a:latin typeface="Calibri" panose="020F0502020204030204" pitchFamily="34" charset="0"/>
                <a:cs typeface="Segoe UI" panose="020B0502040204020203" pitchFamily="34" charset="0"/>
              </a:rPr>
              <a:t>Em    Am             B                 Em</a:t>
            </a:r>
          </a:p>
          <a:p>
            <a:r>
              <a:rPr lang="es-ES" sz="1100" b="1" dirty="0">
                <a:latin typeface="Calibri" panose="020F0502020204030204" pitchFamily="34" charset="0"/>
                <a:cs typeface="Segoe UI" panose="020B0502040204020203" pitchFamily="34" charset="0"/>
              </a:rPr>
              <a:t>De nosotros Señor, ten piedad.</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p>
          <a:p>
            <a:r>
              <a:rPr lang="es-ES" sz="1100" dirty="0">
                <a:latin typeface="Calibri" panose="020F0502020204030204" pitchFamily="34" charset="0"/>
                <a:cs typeface="Segoe UI" panose="020B0502040204020203" pitchFamily="34" charset="0"/>
              </a:rPr>
              <a:t>Señor, ten piedad de nosotros.</a:t>
            </a:r>
          </a:p>
          <a:p>
            <a:r>
              <a:rPr lang="es-ES" sz="1100" dirty="0">
                <a:latin typeface="Calibri" panose="020F0502020204030204" pitchFamily="34" charset="0"/>
                <a:cs typeface="Segoe UI" panose="020B0502040204020203" pitchFamily="34" charset="0"/>
              </a:rPr>
              <a:t>Señor, ten piedad de nosotros.</a:t>
            </a:r>
          </a:p>
          <a:p>
            <a:r>
              <a:rPr lang="es-ES" sz="1100" b="1" dirty="0">
                <a:latin typeface="Calibri" panose="020F0502020204030204" pitchFamily="34" charset="0"/>
                <a:cs typeface="Segoe UI" panose="020B0502040204020203" pitchFamily="34" charset="0"/>
              </a:rPr>
              <a:t>De nosotros Señor, ten piedad.</a:t>
            </a:r>
          </a:p>
          <a:p>
            <a:r>
              <a:rPr lang="es-ES" sz="1100" b="1" dirty="0">
                <a:latin typeface="Calibri" panose="020F0502020204030204" pitchFamily="34" charset="0"/>
                <a:cs typeface="Segoe UI" panose="020B0502040204020203" pitchFamily="34" charset="0"/>
              </a:rPr>
              <a:t>De nosotros Señor, ten piedad.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De nosotros Señor…</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II</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4"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Brotes de Olivo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SOY PECADOR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3" name="14 CuadroTexto"/>
          <p:cNvSpPr txBox="1"/>
          <p:nvPr/>
        </p:nvSpPr>
        <p:spPr>
          <a:xfrm>
            <a:off x="443231" y="3236831"/>
            <a:ext cx="4447671" cy="178510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F </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Señor, ten piedad. (Ten piedad)</a:t>
            </a:r>
            <a:endParaRPr lang="es-SV" sz="1100" dirty="0">
              <a:solidFill>
                <a:schemeClr val="bg1"/>
              </a:solidFill>
              <a:latin typeface="Calibri" panose="020F0502020204030204" pitchFamily="34" charset="0"/>
            </a:endParaRPr>
          </a:p>
          <a:p>
            <a:r>
              <a:rPr lang="es-SV" sz="1100" dirty="0">
                <a:solidFill>
                  <a:srgbClr val="0070C0"/>
                </a:solidFill>
                <a:latin typeface="Calibri" panose="020F0502020204030204" pitchFamily="34" charset="0"/>
              </a:rPr>
              <a:t>             </a:t>
            </a:r>
            <a:r>
              <a:rPr lang="es-SV" sz="1100" b="1" dirty="0">
                <a:solidFill>
                  <a:srgbClr val="0070C0"/>
                </a:solidFill>
                <a:latin typeface="Calibri" panose="020F0502020204030204" pitchFamily="34" charset="0"/>
              </a:rPr>
              <a:t> Dm          G</a:t>
            </a:r>
          </a:p>
          <a:p>
            <a:r>
              <a:rPr lang="es-SV" sz="1100" dirty="0">
                <a:latin typeface="Calibri" panose="020F0502020204030204" pitchFamily="34" charset="0"/>
              </a:rPr>
              <a:t>Ten piedad de nosotros. (2 veces)</a:t>
            </a:r>
          </a:p>
          <a:p>
            <a:endParaRPr lang="es-SV" sz="1100" dirty="0">
              <a:latin typeface="Calibri" panose="020F0502020204030204" pitchFamily="34" charset="0"/>
            </a:endParaRPr>
          </a:p>
          <a:p>
            <a:r>
              <a:rPr lang="es-SV" sz="1100" b="1" dirty="0">
                <a:latin typeface="Calibri" panose="020F0502020204030204" pitchFamily="34" charset="0"/>
              </a:rPr>
              <a:t>Cristo ten piedad,</a:t>
            </a:r>
          </a:p>
          <a:p>
            <a:r>
              <a:rPr lang="es-SV" sz="1100" b="1" dirty="0">
                <a:latin typeface="Calibri" panose="020F0502020204030204" pitchFamily="34" charset="0"/>
              </a:rPr>
              <a:t>Ten piedad de nosotros. </a:t>
            </a:r>
            <a:r>
              <a:rPr lang="es-SV" sz="1100" dirty="0">
                <a:latin typeface="Calibri" panose="020F0502020204030204" pitchFamily="34" charset="0"/>
              </a:rPr>
              <a:t>(2 veces)</a:t>
            </a:r>
          </a:p>
          <a:p>
            <a:endParaRPr lang="es-SV" sz="1100" dirty="0">
              <a:latin typeface="Calibri" panose="020F0502020204030204" pitchFamily="34" charset="0"/>
            </a:endParaRPr>
          </a:p>
          <a:p>
            <a:r>
              <a:rPr lang="es-SV" sz="1100" dirty="0">
                <a:latin typeface="Calibri" panose="020F0502020204030204" pitchFamily="34" charset="0"/>
              </a:rPr>
              <a:t>Señor, Señor, ten piedad,</a:t>
            </a:r>
          </a:p>
          <a:p>
            <a:r>
              <a:rPr lang="es-SV" sz="1100" dirty="0">
                <a:latin typeface="Calibri" panose="020F0502020204030204" pitchFamily="34" charset="0"/>
              </a:rPr>
              <a:t>Ten piedad de nosotros. (2 veces)</a:t>
            </a:r>
            <a:endParaRPr lang="es-ES" sz="1050" dirty="0">
              <a:latin typeface="Calibri" panose="020F0502020204030204" pitchFamily="34" charset="0"/>
              <a:cs typeface="Segoe UI" panose="020B0502040204020203" pitchFamily="34" charset="0"/>
            </a:endParaRPr>
          </a:p>
        </p:txBody>
      </p:sp>
      <p:sp>
        <p:nvSpPr>
          <p:cNvPr id="24" name="Redondear rectángulo de esquina diagonal 23"/>
          <p:cNvSpPr/>
          <p:nvPr/>
        </p:nvSpPr>
        <p:spPr>
          <a:xfrm>
            <a:off x="3354962" y="2984495"/>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25" name="Paralelogramo 24"/>
          <p:cNvSpPr/>
          <p:nvPr/>
        </p:nvSpPr>
        <p:spPr>
          <a:xfrm>
            <a:off x="534539" y="3158356"/>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Señor, Señor.</a:t>
            </a:r>
          </a:p>
        </p:txBody>
      </p:sp>
      <p:sp>
        <p:nvSpPr>
          <p:cNvPr id="26" name="Paralelogramo 25"/>
          <p:cNvSpPr/>
          <p:nvPr/>
        </p:nvSpPr>
        <p:spPr>
          <a:xfrm>
            <a:off x="566470" y="2984498"/>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I</a:t>
            </a:r>
          </a:p>
        </p:txBody>
      </p:sp>
      <p:sp>
        <p:nvSpPr>
          <p:cNvPr id="27" name="Conector 26"/>
          <p:cNvSpPr/>
          <p:nvPr/>
        </p:nvSpPr>
        <p:spPr>
          <a:xfrm>
            <a:off x="554143" y="3024493"/>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4" cstate="print">
            <a:extLst>
              <a:ext uri="{28A0092B-C50C-407E-A947-70E740481C1C}">
                <a14:useLocalDpi xmlns:a14="http://schemas.microsoft.com/office/drawing/2010/main" val="0"/>
              </a:ext>
            </a:extLst>
          </a:blip>
          <a:srcRect l="12416" t="26641" r="72738" b="47361"/>
          <a:stretch/>
        </p:blipFill>
        <p:spPr>
          <a:xfrm>
            <a:off x="462607" y="2929413"/>
            <a:ext cx="340452" cy="335187"/>
          </a:xfrm>
          <a:prstGeom prst="flowChartConnector">
            <a:avLst/>
          </a:prstGeom>
        </p:spPr>
      </p:pic>
      <p:sp>
        <p:nvSpPr>
          <p:cNvPr id="30" name="CuadroTexto 29"/>
          <p:cNvSpPr txBox="1"/>
          <p:nvPr/>
        </p:nvSpPr>
        <p:spPr>
          <a:xfrm>
            <a:off x="3850568" y="477491"/>
            <a:ext cx="380647" cy="254044"/>
          </a:xfrm>
          <a:prstGeom prst="rect">
            <a:avLst/>
          </a:prstGeom>
          <a:noFill/>
        </p:spPr>
        <p:txBody>
          <a:bodyPr wrap="square" rtlCol="0">
            <a:spAutoFit/>
          </a:bodyPr>
          <a:lstStyle/>
          <a:p>
            <a:pPr algn="ctr"/>
            <a:r>
              <a:rPr lang="es-SV" sz="1051" dirty="0">
                <a:solidFill>
                  <a:srgbClr val="FFFF00"/>
                </a:solidFill>
                <a:latin typeface="Bebas Neue" panose="020B0606020202050201" pitchFamily="34" charset="0"/>
              </a:rPr>
              <a:t>+02</a:t>
            </a:r>
          </a:p>
        </p:txBody>
      </p:sp>
      <p:pic>
        <p:nvPicPr>
          <p:cNvPr id="31" name="Imagen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9097651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260" t="3041" r="1548" b="15904"/>
          <a:stretch/>
        </p:blipFill>
        <p:spPr>
          <a:xfrm>
            <a:off x="292101" y="175153"/>
            <a:ext cx="4099595" cy="4808971"/>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Jean Paul Zapata Tejada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GOZO DE LA TRINIDAD</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4"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8" name="Título 1"/>
          <p:cNvSpPr txBox="1">
            <a:spLocks/>
          </p:cNvSpPr>
          <p:nvPr/>
        </p:nvSpPr>
        <p:spPr>
          <a:xfrm>
            <a:off x="165462" y="5059466"/>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       </a:t>
            </a:r>
            <a:r>
              <a:rPr lang="es-SV" sz="3200" dirty="0"/>
              <a:t>SOLEMNIDADES</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Cantos Especiales</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18825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400" dirty="0">
                <a:solidFill>
                  <a:srgbClr val="0070C0"/>
                </a:solidFill>
              </a:rPr>
              <a:t>ORDINARIO</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ESPECIALES</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1" name="14 CuadroTexto"/>
          <p:cNvSpPr txBox="1"/>
          <p:nvPr/>
        </p:nvSpPr>
        <p:spPr>
          <a:xfrm>
            <a:off x="5266225" y="498147"/>
            <a:ext cx="3673168"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         Bm</a:t>
            </a:r>
          </a:p>
          <a:p>
            <a:r>
              <a:rPr lang="es-SV" sz="1100" b="1" dirty="0">
                <a:latin typeface="Calibri" panose="020F0502020204030204" pitchFamily="34" charset="0"/>
              </a:rPr>
              <a:t>Madre de Dios y Madre nuestra,</a:t>
            </a:r>
            <a:endParaRPr lang="es-SV" sz="1100" b="1" i="1" dirty="0">
              <a:latin typeface="Calibri" panose="020F0502020204030204" pitchFamily="34" charset="0"/>
            </a:endParaRPr>
          </a:p>
          <a:p>
            <a:r>
              <a:rPr lang="es-SV" sz="1100" b="1" dirty="0">
                <a:solidFill>
                  <a:srgbClr val="0070C0"/>
                </a:solidFill>
                <a:latin typeface="Calibri" panose="020F0502020204030204" pitchFamily="34" charset="0"/>
              </a:rPr>
              <a:t>                       D              D7                   A</a:t>
            </a:r>
          </a:p>
          <a:p>
            <a:r>
              <a:rPr lang="es-SV" sz="1100" b="1" dirty="0">
                <a:latin typeface="Calibri" panose="020F0502020204030204" pitchFamily="34" charset="0"/>
              </a:rPr>
              <a:t>Sagrario hermoso, Santuario del Amor.</a:t>
            </a:r>
          </a:p>
          <a:p>
            <a:r>
              <a:rPr lang="es-SV" sz="1100" b="1" dirty="0">
                <a:solidFill>
                  <a:srgbClr val="0070C0"/>
                </a:solidFill>
                <a:latin typeface="Calibri" panose="020F0502020204030204" pitchFamily="34" charset="0"/>
              </a:rPr>
              <a:t>                     G            F#                          Bm</a:t>
            </a:r>
          </a:p>
          <a:p>
            <a:r>
              <a:rPr lang="es-SV" sz="1100" b="1" dirty="0">
                <a:latin typeface="Calibri" panose="020F0502020204030204" pitchFamily="34" charset="0"/>
              </a:rPr>
              <a:t>Preciosa aurora del Sol de nuestros pueblos.</a:t>
            </a:r>
          </a:p>
          <a:p>
            <a:r>
              <a:rPr lang="es-SV" sz="1100" b="1" dirty="0">
                <a:solidFill>
                  <a:srgbClr val="0070C0"/>
                </a:solidFill>
                <a:latin typeface="Calibri" panose="020F0502020204030204" pitchFamily="34" charset="0"/>
              </a:rPr>
              <a:t>                       G              Em (A)          A (D)</a:t>
            </a:r>
          </a:p>
          <a:p>
            <a:r>
              <a:rPr lang="es-SV" sz="1100" b="1" dirty="0">
                <a:latin typeface="Calibri" panose="020F0502020204030204" pitchFamily="34" charset="0"/>
              </a:rPr>
              <a:t>Merced del cielo, gozo de la trinidad.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Bm                        F#</a:t>
            </a:r>
          </a:p>
          <a:p>
            <a:r>
              <a:rPr lang="es-SV" sz="1100" dirty="0">
                <a:latin typeface="Calibri" panose="020F0502020204030204" pitchFamily="34" charset="0"/>
              </a:rPr>
              <a:t>Salve, Señora, la Hija predilecta,</a:t>
            </a:r>
          </a:p>
          <a:p>
            <a:r>
              <a:rPr lang="es-SV" sz="1100" b="1" dirty="0">
                <a:solidFill>
                  <a:srgbClr val="0070C0"/>
                </a:solidFill>
                <a:latin typeface="Calibri" panose="020F0502020204030204" pitchFamily="34" charset="0"/>
              </a:rPr>
              <a:t>                                                              Bm</a:t>
            </a:r>
          </a:p>
          <a:p>
            <a:r>
              <a:rPr lang="es-SV" sz="1100" dirty="0">
                <a:latin typeface="Calibri" panose="020F0502020204030204" pitchFamily="34" charset="0"/>
              </a:rPr>
              <a:t>Del Padre aceptas su Plan de Salvación.</a:t>
            </a:r>
          </a:p>
          <a:p>
            <a:r>
              <a:rPr lang="es-SV" sz="1100" b="1" dirty="0">
                <a:solidFill>
                  <a:srgbClr val="0070C0"/>
                </a:solidFill>
                <a:latin typeface="Calibri" panose="020F0502020204030204" pitchFamily="34" charset="0"/>
              </a:rPr>
              <a:t>               B7                                       Em</a:t>
            </a:r>
          </a:p>
          <a:p>
            <a:r>
              <a:rPr lang="es-SV" sz="1100" dirty="0">
                <a:latin typeface="Calibri" panose="020F0502020204030204" pitchFamily="34" charset="0"/>
              </a:rPr>
              <a:t>Hágase siempre en nosotros su Palabra,</a:t>
            </a:r>
          </a:p>
          <a:p>
            <a:r>
              <a:rPr lang="es-SV" sz="1100" b="1" dirty="0">
                <a:solidFill>
                  <a:srgbClr val="0070C0"/>
                </a:solidFill>
                <a:latin typeface="Calibri" panose="020F0502020204030204" pitchFamily="34" charset="0"/>
              </a:rPr>
              <a:t>                    Bm               G              F#  A</a:t>
            </a:r>
          </a:p>
          <a:p>
            <a:r>
              <a:rPr lang="es-SV" sz="1100" dirty="0">
                <a:latin typeface="Calibri" panose="020F0502020204030204" pitchFamily="34" charset="0"/>
              </a:rPr>
              <a:t>Confiamos, Madre, en tu intercesión.</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Salve, Señora, Madre corredentora,</a:t>
            </a:r>
          </a:p>
          <a:p>
            <a:r>
              <a:rPr lang="es-SV" sz="1100" dirty="0">
                <a:latin typeface="Calibri" panose="020F0502020204030204" pitchFamily="34" charset="0"/>
              </a:rPr>
              <a:t>Como en el Calvario, de pie junto al altar.</a:t>
            </a:r>
          </a:p>
          <a:p>
            <a:r>
              <a:rPr lang="es-SV" sz="1100" dirty="0">
                <a:latin typeface="Calibri" panose="020F0502020204030204" pitchFamily="34" charset="0"/>
              </a:rPr>
              <a:t>Que hagamos siempre lo que Jesús nos dice,</a:t>
            </a:r>
          </a:p>
          <a:p>
            <a:r>
              <a:rPr lang="es-SV" sz="1100" dirty="0">
                <a:latin typeface="Calibri" panose="020F0502020204030204" pitchFamily="34" charset="0"/>
              </a:rPr>
              <a:t>Al recibirlo como Tú al comulgar.</a:t>
            </a:r>
          </a:p>
          <a:p>
            <a:endParaRPr lang="es-SV" sz="1100" dirty="0">
              <a:latin typeface="Calibri" panose="020F0502020204030204" pitchFamily="34" charset="0"/>
            </a:endParaRPr>
          </a:p>
          <a:p>
            <a:r>
              <a:rPr lang="es-SV" sz="1100" dirty="0">
                <a:latin typeface="Calibri" panose="020F0502020204030204" pitchFamily="34" charset="0"/>
              </a:rPr>
              <a:t>Salve, Señora, Esposa Inmaculada,</a:t>
            </a:r>
          </a:p>
          <a:p>
            <a:r>
              <a:rPr lang="es-SV" sz="1100" dirty="0">
                <a:latin typeface="Calibri" panose="020F0502020204030204" pitchFamily="34" charset="0"/>
              </a:rPr>
              <a:t>La que esperaba fiel en Pentecostés.</a:t>
            </a:r>
          </a:p>
          <a:p>
            <a:r>
              <a:rPr lang="es-SV" sz="1100" dirty="0">
                <a:latin typeface="Calibri" panose="020F0502020204030204" pitchFamily="34" charset="0"/>
              </a:rPr>
              <a:t>Que ahora y siempre, el Espíritu Divino,</a:t>
            </a:r>
          </a:p>
          <a:p>
            <a:r>
              <a:rPr lang="es-SV" sz="1100" dirty="0">
                <a:latin typeface="Calibri" panose="020F0502020204030204" pitchFamily="34" charset="0"/>
              </a:rPr>
              <a:t>Nos ilumine con su amor y su poder.</a:t>
            </a:r>
          </a:p>
        </p:txBody>
      </p:sp>
    </p:spTree>
    <p:extLst>
      <p:ext uri="{BB962C8B-B14F-4D97-AF65-F5344CB8AC3E}">
        <p14:creationId xmlns:p14="http://schemas.microsoft.com/office/powerpoint/2010/main" val="367920969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09575" y="500047"/>
            <a:ext cx="4276725"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B7</a:t>
            </a:r>
          </a:p>
          <a:p>
            <a:r>
              <a:rPr lang="es-SV" sz="1100" dirty="0">
                <a:latin typeface="Calibri" panose="020F0502020204030204" pitchFamily="34" charset="0"/>
              </a:rPr>
              <a:t>Tanto amó Dios al mundo, </a:t>
            </a:r>
          </a:p>
          <a:p>
            <a:r>
              <a:rPr lang="es-SV" sz="1100" b="1" dirty="0">
                <a:solidFill>
                  <a:srgbClr val="0070C0"/>
                </a:solidFill>
                <a:latin typeface="Calibri" panose="020F0502020204030204" pitchFamily="34" charset="0"/>
              </a:rPr>
              <a:t>                    A         Am               E   B7</a:t>
            </a:r>
          </a:p>
          <a:p>
            <a:r>
              <a:rPr lang="es-SV" sz="1100" dirty="0">
                <a:latin typeface="Calibri" panose="020F0502020204030204" pitchFamily="34" charset="0"/>
              </a:rPr>
              <a:t>Que entregó a su Hijo por amor.</a:t>
            </a:r>
          </a:p>
          <a:p>
            <a:r>
              <a:rPr lang="es-SV" sz="1100" b="1" dirty="0">
                <a:solidFill>
                  <a:srgbClr val="0070C0"/>
                </a:solidFill>
                <a:latin typeface="Calibri" panose="020F0502020204030204" pitchFamily="34" charset="0"/>
              </a:rPr>
              <a:t>            E                          B7</a:t>
            </a:r>
          </a:p>
          <a:p>
            <a:r>
              <a:rPr lang="es-SV" sz="1100" dirty="0">
                <a:latin typeface="Calibri" panose="020F0502020204030204" pitchFamily="34" charset="0"/>
              </a:rPr>
              <a:t>Para que todo el que crea en Él,</a:t>
            </a:r>
          </a:p>
          <a:p>
            <a:r>
              <a:rPr lang="es-SV" sz="1100" b="1" dirty="0">
                <a:solidFill>
                  <a:srgbClr val="0070C0"/>
                </a:solidFill>
                <a:latin typeface="Calibri" panose="020F0502020204030204" pitchFamily="34" charset="0"/>
              </a:rPr>
              <a:t>            A               Am                  E  B7</a:t>
            </a:r>
          </a:p>
          <a:p>
            <a:r>
              <a:rPr lang="es-SV" sz="1100" dirty="0">
                <a:latin typeface="Calibri" panose="020F0502020204030204" pitchFamily="34" charset="0"/>
              </a:rPr>
              <a:t>No perezca, sino tenga vida eterna.</a:t>
            </a:r>
          </a:p>
          <a:p>
            <a:r>
              <a:rPr lang="es-SV" sz="1100" b="1" dirty="0">
                <a:solidFill>
                  <a:srgbClr val="0070C0"/>
                </a:solidFill>
                <a:latin typeface="Calibri" panose="020F0502020204030204" pitchFamily="34" charset="0"/>
              </a:rPr>
              <a:t> </a:t>
            </a:r>
          </a:p>
          <a:p>
            <a:r>
              <a:rPr lang="es-SV" sz="1100" b="1" dirty="0">
                <a:solidFill>
                  <a:srgbClr val="0070C0"/>
                </a:solidFill>
                <a:latin typeface="Calibri" panose="020F0502020204030204" pitchFamily="34" charset="0"/>
              </a:rPr>
              <a:t>                        E                       C#m              A       B</a:t>
            </a:r>
          </a:p>
          <a:p>
            <a:r>
              <a:rPr lang="es-SV" sz="1100" b="1" dirty="0">
                <a:latin typeface="Calibri" panose="020F0502020204030204" pitchFamily="34" charset="0"/>
              </a:rPr>
              <a:t>Da gloria al Padre, gloria al Hijo y al Espíritu Santo,</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E            A                        B7</a:t>
            </a:r>
          </a:p>
          <a:p>
            <a:r>
              <a:rPr lang="es-SV" sz="1100" b="1" dirty="0">
                <a:latin typeface="Calibri" panose="020F0502020204030204" pitchFamily="34" charset="0"/>
              </a:rPr>
              <a:t>Al Dios que es, que era y que vendrá.</a:t>
            </a:r>
          </a:p>
          <a:p>
            <a:r>
              <a:rPr lang="es-SV" sz="1100" b="1" dirty="0">
                <a:solidFill>
                  <a:srgbClr val="0070C0"/>
                </a:solidFill>
                <a:latin typeface="Calibri" panose="020F0502020204030204" pitchFamily="34" charset="0"/>
              </a:rPr>
              <a:t>                       E                        C#m             A         B</a:t>
            </a:r>
          </a:p>
          <a:p>
            <a:r>
              <a:rPr lang="es-SV" sz="1100" b="1" dirty="0">
                <a:latin typeface="Calibri" panose="020F0502020204030204" pitchFamily="34" charset="0"/>
              </a:rPr>
              <a:t>Da gloria al Padre, gloria al Hijo y al Espíritu Santo,</a:t>
            </a:r>
          </a:p>
          <a:p>
            <a:r>
              <a:rPr lang="es-SV" sz="1100" b="1" dirty="0">
                <a:solidFill>
                  <a:srgbClr val="0070C0"/>
                </a:solidFill>
                <a:latin typeface="Calibri" panose="020F0502020204030204" pitchFamily="34" charset="0"/>
              </a:rPr>
              <a:t>                 E                 A                  B</a:t>
            </a:r>
          </a:p>
          <a:p>
            <a:r>
              <a:rPr lang="es-SV" sz="1100" b="1" dirty="0">
                <a:latin typeface="Calibri" panose="020F0502020204030204" pitchFamily="34" charset="0"/>
              </a:rPr>
              <a:t>Es el misterio de la Santa Trinidad.</a:t>
            </a:r>
          </a:p>
          <a:p>
            <a:r>
              <a:rPr lang="es-SV" sz="1100" b="1" dirty="0">
                <a:solidFill>
                  <a:srgbClr val="0070C0"/>
                </a:solidFill>
                <a:latin typeface="Calibri" panose="020F0502020204030204" pitchFamily="34" charset="0"/>
              </a:rPr>
              <a:t>           E           C#m            A             B              E</a:t>
            </a:r>
          </a:p>
          <a:p>
            <a:r>
              <a:rPr lang="es-SV" sz="1100" b="1" dirty="0">
                <a:latin typeface="Calibri" panose="020F0502020204030204" pitchFamily="34" charset="0"/>
              </a:rPr>
              <a:t>Aleluya (Aleluya), Aleluya (Aleluya), Aleluya.</a:t>
            </a:r>
          </a:p>
          <a:p>
            <a:endParaRPr lang="es-SV" sz="1100" dirty="0">
              <a:latin typeface="Calibri" panose="020F0502020204030204" pitchFamily="34" charset="0"/>
            </a:endParaRPr>
          </a:p>
          <a:p>
            <a:r>
              <a:rPr lang="es-SV" sz="1100" dirty="0">
                <a:latin typeface="Calibri" panose="020F0502020204030204" pitchFamily="34" charset="0"/>
              </a:rPr>
              <a:t>Porque Dios no envió a su Hijo</a:t>
            </a:r>
          </a:p>
          <a:p>
            <a:r>
              <a:rPr lang="es-SV" sz="1100" dirty="0">
                <a:latin typeface="Calibri" panose="020F0502020204030204" pitchFamily="34" charset="0"/>
              </a:rPr>
              <a:t>Para condenar al mundo pecador.</a:t>
            </a:r>
          </a:p>
          <a:p>
            <a:r>
              <a:rPr lang="es-SV" sz="1100" dirty="0">
                <a:latin typeface="Calibri" panose="020F0502020204030204" pitchFamily="34" charset="0"/>
              </a:rPr>
              <a:t>Sino que para que el mundo</a:t>
            </a:r>
          </a:p>
          <a:p>
            <a:r>
              <a:rPr lang="es-SV" sz="1100" dirty="0">
                <a:latin typeface="Calibri" panose="020F0502020204030204" pitchFamily="34" charset="0"/>
              </a:rPr>
              <a:t>Se salvara por Cristo Redentor.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PASCUA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67847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Bm              Em            A                 D</a:t>
            </a:r>
          </a:p>
          <a:p>
            <a:r>
              <a:rPr lang="es-ES" sz="1100" b="1" dirty="0">
                <a:latin typeface="Calibri" panose="020F0502020204030204" pitchFamily="34" charset="0"/>
                <a:cs typeface="Segoe UI" panose="020B0502040204020203" pitchFamily="34" charset="0"/>
              </a:rPr>
              <a:t>El Dios, uno y trino, misterio de amor</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Bm              Em               F#          Bm</a:t>
            </a:r>
          </a:p>
          <a:p>
            <a:r>
              <a:rPr lang="es-ES" sz="1100" b="1" dirty="0">
                <a:latin typeface="Calibri" panose="020F0502020204030204" pitchFamily="34" charset="0"/>
                <a:cs typeface="Segoe UI" panose="020B0502040204020203" pitchFamily="34" charset="0"/>
              </a:rPr>
              <a:t>Habita en los cielos y en mi corazón.</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Bm            Em         A        D</a:t>
            </a:r>
          </a:p>
          <a:p>
            <a:r>
              <a:rPr lang="es-ES" sz="1100" dirty="0">
                <a:latin typeface="Calibri" panose="020F0502020204030204" pitchFamily="34" charset="0"/>
                <a:cs typeface="Segoe UI" panose="020B0502040204020203" pitchFamily="34" charset="0"/>
              </a:rPr>
              <a:t>Dios escondido en el misterio,</a:t>
            </a:r>
          </a:p>
          <a:p>
            <a:r>
              <a:rPr lang="es-ES" sz="1100" b="1" dirty="0">
                <a:solidFill>
                  <a:srgbClr val="0070C0"/>
                </a:solidFill>
                <a:latin typeface="Calibri" panose="020F0502020204030204" pitchFamily="34" charset="0"/>
                <a:cs typeface="Segoe UI" panose="020B0502040204020203" pitchFamily="34" charset="0"/>
              </a:rPr>
              <a:t>Bm         Em           F#          Bm</a:t>
            </a:r>
          </a:p>
          <a:p>
            <a:r>
              <a:rPr lang="es-ES" sz="1100" dirty="0">
                <a:latin typeface="Calibri" panose="020F0502020204030204" pitchFamily="34" charset="0"/>
                <a:cs typeface="Segoe UI" panose="020B0502040204020203" pitchFamily="34" charset="0"/>
              </a:rPr>
              <a:t>Como la luz que apaga estrellas;</a:t>
            </a:r>
          </a:p>
          <a:p>
            <a:r>
              <a:rPr lang="es-ES" sz="1100" b="1" dirty="0">
                <a:solidFill>
                  <a:srgbClr val="0070C0"/>
                </a:solidFill>
                <a:latin typeface="Calibri" panose="020F0502020204030204" pitchFamily="34" charset="0"/>
                <a:cs typeface="Segoe UI" panose="020B0502040204020203" pitchFamily="34" charset="0"/>
              </a:rPr>
              <a:t>  B7                 Em     A       D</a:t>
            </a:r>
          </a:p>
          <a:p>
            <a:r>
              <a:rPr lang="es-ES" sz="1100" dirty="0">
                <a:latin typeface="Calibri" panose="020F0502020204030204" pitchFamily="34" charset="0"/>
                <a:cs typeface="Segoe UI" panose="020B0502040204020203" pitchFamily="34" charset="0"/>
              </a:rPr>
              <a:t>Dios que te ocultas a los sabios</a:t>
            </a:r>
          </a:p>
          <a:p>
            <a:r>
              <a:rPr lang="es-ES" sz="1100" b="1" dirty="0">
                <a:solidFill>
                  <a:srgbClr val="0070C0"/>
                </a:solidFill>
                <a:latin typeface="Calibri" panose="020F0502020204030204" pitchFamily="34" charset="0"/>
                <a:cs typeface="Segoe UI" panose="020B0502040204020203" pitchFamily="34" charset="0"/>
              </a:rPr>
              <a:t>Bm            Em       C#    F#</a:t>
            </a:r>
          </a:p>
          <a:p>
            <a:r>
              <a:rPr lang="es-ES" sz="1100" dirty="0">
                <a:latin typeface="Calibri" panose="020F0502020204030204" pitchFamily="34" charset="0"/>
                <a:cs typeface="Segoe UI" panose="020B0502040204020203" pitchFamily="34" charset="0"/>
              </a:rPr>
              <a:t>Y a los pequeños te revelas.</a:t>
            </a:r>
            <a:endParaRPr lang="es-ES" sz="1100" b="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No es soledad, es compañía,</a:t>
            </a:r>
          </a:p>
          <a:p>
            <a:r>
              <a:rPr lang="es-ES" sz="1100" dirty="0">
                <a:latin typeface="Calibri" panose="020F0502020204030204" pitchFamily="34" charset="0"/>
                <a:cs typeface="Segoe UI" panose="020B0502040204020203" pitchFamily="34" charset="0"/>
              </a:rPr>
              <a:t>Es un hogar tu vida eterna,</a:t>
            </a:r>
          </a:p>
          <a:p>
            <a:r>
              <a:rPr lang="es-ES" sz="1100" dirty="0">
                <a:latin typeface="Calibri" panose="020F0502020204030204" pitchFamily="34" charset="0"/>
                <a:cs typeface="Segoe UI" panose="020B0502040204020203" pitchFamily="34" charset="0"/>
              </a:rPr>
              <a:t>Es el amor que se desborda</a:t>
            </a:r>
          </a:p>
          <a:p>
            <a:r>
              <a:rPr lang="es-ES" sz="1100" dirty="0">
                <a:latin typeface="Calibri" panose="020F0502020204030204" pitchFamily="34" charset="0"/>
                <a:cs typeface="Segoe UI" panose="020B0502040204020203" pitchFamily="34" charset="0"/>
              </a:rPr>
              <a:t>De un mar inmenso sin riberas.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Padre de todos, siempre joven,</a:t>
            </a:r>
          </a:p>
          <a:p>
            <a:r>
              <a:rPr lang="es-ES" sz="1100" dirty="0">
                <a:latin typeface="Calibri" panose="020F0502020204030204" pitchFamily="34" charset="0"/>
                <a:cs typeface="Segoe UI" panose="020B0502040204020203" pitchFamily="34" charset="0"/>
              </a:rPr>
              <a:t>Al Hijo amado eterno engendras.</a:t>
            </a:r>
          </a:p>
          <a:p>
            <a:r>
              <a:rPr lang="es-ES" sz="1100" dirty="0">
                <a:latin typeface="Calibri" panose="020F0502020204030204" pitchFamily="34" charset="0"/>
                <a:cs typeface="Segoe UI" panose="020B0502040204020203" pitchFamily="34" charset="0"/>
              </a:rPr>
              <a:t>Y el Santo Espíritu procede</a:t>
            </a:r>
          </a:p>
          <a:p>
            <a:r>
              <a:rPr lang="es-ES" sz="1100" dirty="0">
                <a:latin typeface="Calibri" panose="020F0502020204030204" pitchFamily="34" charset="0"/>
                <a:cs typeface="Segoe UI" panose="020B0502040204020203" pitchFamily="34" charset="0"/>
              </a:rPr>
              <a:t>Como el Amor que los dos sella.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Padre, en tu gracia y tu ternura,</a:t>
            </a:r>
          </a:p>
          <a:p>
            <a:r>
              <a:rPr lang="es-ES" sz="1100" dirty="0">
                <a:latin typeface="Calibri" panose="020F0502020204030204" pitchFamily="34" charset="0"/>
                <a:cs typeface="Segoe UI" panose="020B0502040204020203" pitchFamily="34" charset="0"/>
              </a:rPr>
              <a:t>La paz, el gozo y la belleza,</a:t>
            </a:r>
          </a:p>
          <a:p>
            <a:r>
              <a:rPr lang="es-ES" sz="1100" dirty="0">
                <a:latin typeface="Calibri" panose="020F0502020204030204" pitchFamily="34" charset="0"/>
                <a:cs typeface="Segoe UI" panose="020B0502040204020203" pitchFamily="34" charset="0"/>
              </a:rPr>
              <a:t>Danos ser hijos en el Hijo,</a:t>
            </a:r>
          </a:p>
          <a:p>
            <a:r>
              <a:rPr lang="es-ES" sz="1100" dirty="0">
                <a:latin typeface="Calibri" panose="020F0502020204030204" pitchFamily="34" charset="0"/>
                <a:cs typeface="Segoe UI" panose="020B0502040204020203" pitchFamily="34" charset="0"/>
              </a:rPr>
              <a:t>Y hermanos todos en tu Iglesia.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Al Padre, al Hijo y al Espíritu,</a:t>
            </a:r>
          </a:p>
          <a:p>
            <a:r>
              <a:rPr lang="es-ES" sz="1100" dirty="0">
                <a:latin typeface="Calibri" panose="020F0502020204030204" pitchFamily="34" charset="0"/>
                <a:cs typeface="Segoe UI" panose="020B0502040204020203" pitchFamily="34" charset="0"/>
              </a:rPr>
              <a:t>Acorde melodía eterna,</a:t>
            </a:r>
          </a:p>
          <a:p>
            <a:r>
              <a:rPr lang="es-ES" sz="1100" dirty="0">
                <a:latin typeface="Calibri" panose="020F0502020204030204" pitchFamily="34" charset="0"/>
                <a:cs typeface="Segoe UI" panose="020B0502040204020203" pitchFamily="34" charset="0"/>
              </a:rPr>
              <a:t>Honor y gloria por los siglos</a:t>
            </a:r>
          </a:p>
          <a:p>
            <a:r>
              <a:rPr lang="es-ES" sz="1100" dirty="0">
                <a:latin typeface="Calibri" panose="020F0502020204030204" pitchFamily="34" charset="0"/>
                <a:cs typeface="Segoe UI" panose="020B0502040204020203" pitchFamily="34" charset="0"/>
              </a:rPr>
              <a:t>Canten los cielos y la tierra.</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 </a:t>
            </a:r>
            <a:r>
              <a:rPr lang="es-SV" sz="700" dirty="0" err="1">
                <a:solidFill>
                  <a:srgbClr val="002060"/>
                </a:solidFill>
                <a:latin typeface="HP Simplified" panose="020B0604020204020204" pitchFamily="34" charset="0"/>
              </a:rPr>
              <a:t>Jauregui</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DIOS UNO Y TRINO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CANTO A LA SANTÍSIMA TRINIDAD</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3900054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2" name="15 CuadroTexto"/>
          <p:cNvSpPr txBox="1"/>
          <p:nvPr/>
        </p:nvSpPr>
        <p:spPr>
          <a:xfrm>
            <a:off x="5181419" y="507281"/>
            <a:ext cx="3745093" cy="567847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Em           Am</a:t>
            </a:r>
          </a:p>
          <a:p>
            <a:r>
              <a:rPr lang="es-ES" sz="1100" b="1" dirty="0">
                <a:latin typeface="Calibri" panose="020F0502020204030204" pitchFamily="34" charset="0"/>
                <a:cs typeface="Segoe UI" panose="020B0502040204020203" pitchFamily="34" charset="0"/>
              </a:rPr>
              <a:t>Proclamamos celeste patrona, </a:t>
            </a:r>
          </a:p>
          <a:p>
            <a:r>
              <a:rPr lang="es-ES" sz="1100" b="1" dirty="0">
                <a:solidFill>
                  <a:srgbClr val="0070C0"/>
                </a:solidFill>
                <a:latin typeface="Calibri" panose="020F0502020204030204" pitchFamily="34" charset="0"/>
                <a:cs typeface="Segoe UI" panose="020B0502040204020203" pitchFamily="34" charset="0"/>
              </a:rPr>
              <a:t>               C                Em              Am</a:t>
            </a:r>
          </a:p>
          <a:p>
            <a:r>
              <a:rPr lang="es-ES" sz="1100" b="1" dirty="0">
                <a:latin typeface="Calibri" panose="020F0502020204030204" pitchFamily="34" charset="0"/>
                <a:cs typeface="Segoe UI" panose="020B0502040204020203" pitchFamily="34" charset="0"/>
              </a:rPr>
              <a:t>De Occidente a Señora Santa Ana.</a:t>
            </a:r>
          </a:p>
          <a:p>
            <a:r>
              <a:rPr lang="es-ES" sz="1100" b="1" dirty="0">
                <a:solidFill>
                  <a:srgbClr val="0070C0"/>
                </a:solidFill>
                <a:latin typeface="Calibri" panose="020F0502020204030204" pitchFamily="34" charset="0"/>
                <a:cs typeface="Segoe UI" panose="020B0502040204020203" pitchFamily="34" charset="0"/>
              </a:rPr>
              <a:t>                F                          G                   C      Am</a:t>
            </a:r>
          </a:p>
          <a:p>
            <a:r>
              <a:rPr lang="es-ES" sz="1100" b="1" dirty="0">
                <a:latin typeface="Calibri" panose="020F0502020204030204" pitchFamily="34" charset="0"/>
                <a:cs typeface="Segoe UI" panose="020B0502040204020203" pitchFamily="34" charset="0"/>
              </a:rPr>
              <a:t>Nuestra fe y nuestro amor la pregonan</a:t>
            </a:r>
          </a:p>
          <a:p>
            <a:r>
              <a:rPr lang="es-ES" sz="1100" b="1" dirty="0">
                <a:solidFill>
                  <a:srgbClr val="0070C0"/>
                </a:solidFill>
                <a:latin typeface="Calibri" panose="020F0502020204030204" pitchFamily="34" charset="0"/>
                <a:cs typeface="Segoe UI" panose="020B0502040204020203" pitchFamily="34" charset="0"/>
              </a:rPr>
              <a:t>             D7            G            C</a:t>
            </a:r>
          </a:p>
          <a:p>
            <a:r>
              <a:rPr lang="es-ES" sz="1100" b="1" dirty="0">
                <a:latin typeface="Calibri" panose="020F0502020204030204" pitchFamily="34" charset="0"/>
                <a:cs typeface="Segoe UI" panose="020B0502040204020203" pitchFamily="34" charset="0"/>
              </a:rPr>
              <a:t>Como madre y real soberana.</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             G            C</a:t>
            </a:r>
          </a:p>
          <a:p>
            <a:r>
              <a:rPr lang="es-ES" sz="1100" dirty="0">
                <a:latin typeface="Calibri" panose="020F0502020204030204" pitchFamily="34" charset="0"/>
                <a:cs typeface="Segoe UI" panose="020B0502040204020203" pitchFamily="34" charset="0"/>
              </a:rPr>
              <a:t>Esta noble </a:t>
            </a:r>
            <a:r>
              <a:rPr lang="es-ES" sz="1100" dirty="0" smtClean="0">
                <a:latin typeface="Calibri" panose="020F0502020204030204" pitchFamily="34" charset="0"/>
                <a:cs typeface="Segoe UI" panose="020B0502040204020203" pitchFamily="34" charset="0"/>
              </a:rPr>
              <a:t>región, </a:t>
            </a:r>
            <a:r>
              <a:rPr lang="es-ES" sz="1100" dirty="0">
                <a:latin typeface="Calibri" panose="020F0502020204030204" pitchFamily="34" charset="0"/>
                <a:cs typeface="Segoe UI" panose="020B0502040204020203" pitchFamily="34" charset="0"/>
              </a:rPr>
              <a:t>mil altares,</a:t>
            </a:r>
          </a:p>
          <a:p>
            <a:r>
              <a:rPr lang="es-ES" sz="1100" b="1" dirty="0">
                <a:solidFill>
                  <a:srgbClr val="0070C0"/>
                </a:solidFill>
                <a:latin typeface="Calibri" panose="020F0502020204030204" pitchFamily="34" charset="0"/>
                <a:cs typeface="Segoe UI" panose="020B0502040204020203" pitchFamily="34" charset="0"/>
              </a:rPr>
              <a:t>                      G                                Am</a:t>
            </a:r>
          </a:p>
          <a:p>
            <a:r>
              <a:rPr lang="es-ES" sz="1100" dirty="0">
                <a:latin typeface="Calibri" panose="020F0502020204030204" pitchFamily="34" charset="0"/>
                <a:cs typeface="Segoe UI" panose="020B0502040204020203" pitchFamily="34" charset="0"/>
              </a:rPr>
              <a:t>¡Oh! Santa Ana te habrá de formar.</a:t>
            </a:r>
          </a:p>
          <a:p>
            <a:r>
              <a:rPr lang="es-ES" sz="1100" b="1" dirty="0">
                <a:solidFill>
                  <a:srgbClr val="0070C0"/>
                </a:solidFill>
                <a:latin typeface="Calibri" panose="020F0502020204030204" pitchFamily="34" charset="0"/>
                <a:cs typeface="Segoe UI" panose="020B0502040204020203" pitchFamily="34" charset="0"/>
              </a:rPr>
              <a:t>                F                G                   C        Am</a:t>
            </a:r>
          </a:p>
          <a:p>
            <a:r>
              <a:rPr lang="es-ES" sz="1100" dirty="0">
                <a:latin typeface="Calibri" panose="020F0502020204030204" pitchFamily="34" charset="0"/>
                <a:cs typeface="Segoe UI" panose="020B0502040204020203" pitchFamily="34" charset="0"/>
              </a:rPr>
              <a:t>Pues en todos los pueblos y hogares</a:t>
            </a:r>
          </a:p>
          <a:p>
            <a:r>
              <a:rPr lang="es-ES" sz="1100" b="1" dirty="0">
                <a:solidFill>
                  <a:srgbClr val="0070C0"/>
                </a:solidFill>
                <a:latin typeface="Calibri" panose="020F0502020204030204" pitchFamily="34" charset="0"/>
                <a:cs typeface="Segoe UI" panose="020B0502040204020203" pitchFamily="34" charset="0"/>
              </a:rPr>
              <a:t>              D7             G                C</a:t>
            </a:r>
          </a:p>
          <a:p>
            <a:r>
              <a:rPr lang="es-ES" sz="1100" dirty="0">
                <a:latin typeface="Calibri" panose="020F0502020204030204" pitchFamily="34" charset="0"/>
                <a:cs typeface="Segoe UI" panose="020B0502040204020203" pitchFamily="34" charset="0"/>
              </a:rPr>
              <a:t>Tú tendrás como reina un altar.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Los ministros de Dios te proclaman,</a:t>
            </a:r>
          </a:p>
          <a:p>
            <a:r>
              <a:rPr lang="es-ES" sz="1100" dirty="0">
                <a:latin typeface="Calibri" panose="020F0502020204030204" pitchFamily="34" charset="0"/>
                <a:cs typeface="Segoe UI" panose="020B0502040204020203" pitchFamily="34" charset="0"/>
              </a:rPr>
              <a:t>De sus obras su fuerte sostén.</a:t>
            </a:r>
          </a:p>
          <a:p>
            <a:r>
              <a:rPr lang="es-ES" sz="1100" dirty="0">
                <a:latin typeface="Calibri" panose="020F0502020204030204" pitchFamily="34" charset="0"/>
                <a:cs typeface="Segoe UI" panose="020B0502040204020203" pitchFamily="34" charset="0"/>
              </a:rPr>
              <a:t>Por tus grandes ejemplos te aman</a:t>
            </a:r>
          </a:p>
          <a:p>
            <a:r>
              <a:rPr lang="es-ES" sz="1100" dirty="0">
                <a:latin typeface="Calibri" panose="020F0502020204030204" pitchFamily="34" charset="0"/>
                <a:cs typeface="Segoe UI" panose="020B0502040204020203" pitchFamily="34" charset="0"/>
              </a:rPr>
              <a:t>Y cual dulce patrona te ven.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 Joaquín fuiste esposa y consuelo</a:t>
            </a:r>
          </a:p>
          <a:p>
            <a:r>
              <a:rPr lang="es-ES" sz="1100" dirty="0">
                <a:latin typeface="Calibri" panose="020F0502020204030204" pitchFamily="34" charset="0"/>
                <a:cs typeface="Segoe UI" panose="020B0502040204020203" pitchFamily="34" charset="0"/>
              </a:rPr>
              <a:t>Y de madres un bello ejemplar</a:t>
            </a:r>
          </a:p>
          <a:p>
            <a:r>
              <a:rPr lang="es-ES" sz="1100" dirty="0">
                <a:latin typeface="Calibri" panose="020F0502020204030204" pitchFamily="34" charset="0"/>
                <a:cs typeface="Segoe UI" panose="020B0502040204020203" pitchFamily="34" charset="0"/>
              </a:rPr>
              <a:t>De virtudes cual santo modelo</a:t>
            </a:r>
          </a:p>
          <a:p>
            <a:r>
              <a:rPr lang="es-ES" sz="1100" dirty="0">
                <a:latin typeface="Calibri" panose="020F0502020204030204" pitchFamily="34" charset="0"/>
                <a:cs typeface="Segoe UI" panose="020B0502040204020203" pitchFamily="34" charset="0"/>
              </a:rPr>
              <a:t>Te descubren los jefes de hogar.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El candor hallará </a:t>
            </a:r>
            <a:r>
              <a:rPr lang="es-ES" sz="1100" dirty="0" err="1">
                <a:latin typeface="Calibri" panose="020F0502020204030204" pitchFamily="34" charset="0"/>
                <a:cs typeface="Segoe UI" panose="020B0502040204020203" pitchFamily="34" charset="0"/>
              </a:rPr>
              <a:t>florecencia</a:t>
            </a:r>
            <a:r>
              <a:rPr lang="es-ES" sz="1100" dirty="0">
                <a:latin typeface="Calibri" panose="020F0502020204030204" pitchFamily="34" charset="0"/>
                <a:cs typeface="Segoe UI" panose="020B0502040204020203" pitchFamily="34" charset="0"/>
              </a:rPr>
              <a:t>,</a:t>
            </a:r>
          </a:p>
          <a:p>
            <a:r>
              <a:rPr lang="es-ES" sz="1100" dirty="0">
                <a:latin typeface="Calibri" panose="020F0502020204030204" pitchFamily="34" charset="0"/>
                <a:cs typeface="Segoe UI" panose="020B0502040204020203" pitchFamily="34" charset="0"/>
              </a:rPr>
              <a:t>Al conjuro de sólo tu voz.</a:t>
            </a:r>
          </a:p>
          <a:p>
            <a:r>
              <a:rPr lang="es-ES" sz="1100" dirty="0">
                <a:latin typeface="Calibri" panose="020F0502020204030204" pitchFamily="34" charset="0"/>
                <a:cs typeface="Segoe UI" panose="020B0502040204020203" pitchFamily="34" charset="0"/>
              </a:rPr>
              <a:t>Cuidarás con amor la inocencia</a:t>
            </a:r>
          </a:p>
          <a:p>
            <a:r>
              <a:rPr lang="es-ES" sz="1100" dirty="0">
                <a:latin typeface="Calibri" panose="020F0502020204030204" pitchFamily="34" charset="0"/>
                <a:cs typeface="Segoe UI" panose="020B0502040204020203" pitchFamily="34" charset="0"/>
              </a:rPr>
              <a:t>Cual cuidaste a la Madre de Dios.</a:t>
            </a: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Diócesis de Santa Ana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HIMNO A SEÑORA SANTA ANA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a:extLst>
                <a:ext uri="{28A0092B-C50C-407E-A947-70E740481C1C}">
                  <a14:useLocalDpi xmlns:a14="http://schemas.microsoft.com/office/drawing/2010/main" val="0"/>
                </a:ext>
              </a:extLst>
            </a:blip>
            <a:srcRect/>
            <a:stretch>
              <a:fillRect l="-1160" t="268" r="-2205" b="-268"/>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332889" y="5059466"/>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       A SANTOS</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Cantos Especiales</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18825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800" dirty="0">
                <a:solidFill>
                  <a:srgbClr val="0070C0"/>
                </a:solidFill>
              </a:rPr>
              <a:t>HIMNOS</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6572523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398570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G                                              C</a:t>
            </a:r>
          </a:p>
          <a:p>
            <a:r>
              <a:rPr lang="es-ES" sz="1100" dirty="0">
                <a:latin typeface="Calibri" panose="020F0502020204030204" pitchFamily="34" charset="0"/>
                <a:cs typeface="Segoe UI" panose="020B0502040204020203" pitchFamily="34" charset="0"/>
              </a:rPr>
              <a:t>Un desierto tuvo en sus entrañas,</a:t>
            </a:r>
          </a:p>
          <a:p>
            <a:r>
              <a:rPr lang="es-ES" sz="1100" b="1" dirty="0">
                <a:solidFill>
                  <a:srgbClr val="0070C0"/>
                </a:solidFill>
                <a:latin typeface="Calibri" panose="020F0502020204030204" pitchFamily="34" charset="0"/>
                <a:cs typeface="Segoe UI" panose="020B0502040204020203" pitchFamily="34" charset="0"/>
              </a:rPr>
              <a:t>   G                                             C</a:t>
            </a:r>
          </a:p>
          <a:p>
            <a:r>
              <a:rPr lang="es-ES" sz="1100" dirty="0">
                <a:latin typeface="Calibri" panose="020F0502020204030204" pitchFamily="34" charset="0"/>
                <a:cs typeface="Segoe UI" panose="020B0502040204020203" pitchFamily="34" charset="0"/>
              </a:rPr>
              <a:t>Dios hace milagros,  hace hazañas.</a:t>
            </a:r>
          </a:p>
          <a:p>
            <a:r>
              <a:rPr lang="es-ES" sz="1100" b="1" dirty="0">
                <a:solidFill>
                  <a:srgbClr val="0070C0"/>
                </a:solidFill>
                <a:latin typeface="Calibri" panose="020F0502020204030204" pitchFamily="34" charset="0"/>
                <a:cs typeface="Segoe UI" panose="020B0502040204020203" pitchFamily="34" charset="0"/>
              </a:rPr>
              <a:t>Am                 D              Em                                         C</a:t>
            </a:r>
          </a:p>
          <a:p>
            <a:r>
              <a:rPr lang="es-ES" sz="1100" dirty="0">
                <a:latin typeface="Calibri" panose="020F0502020204030204" pitchFamily="34" charset="0"/>
                <a:cs typeface="Segoe UI" panose="020B0502040204020203" pitchFamily="34" charset="0"/>
              </a:rPr>
              <a:t>Sale de la oscuridad la luz, en el vientre de Santa Ana,</a:t>
            </a:r>
          </a:p>
          <a:p>
            <a:r>
              <a:rPr lang="es-ES" sz="1100" b="1" dirty="0">
                <a:solidFill>
                  <a:srgbClr val="0070C0"/>
                </a:solidFill>
                <a:latin typeface="Calibri" panose="020F0502020204030204" pitchFamily="34" charset="0"/>
                <a:cs typeface="Segoe UI" panose="020B0502040204020203" pitchFamily="34" charset="0"/>
              </a:rPr>
              <a:t>                                D</a:t>
            </a:r>
          </a:p>
          <a:p>
            <a:r>
              <a:rPr lang="es-ES" sz="1100" dirty="0">
                <a:latin typeface="Calibri" panose="020F0502020204030204" pitchFamily="34" charset="0"/>
                <a:cs typeface="Segoe UI" panose="020B0502040204020203" pitchFamily="34" charset="0"/>
              </a:rPr>
              <a:t>es la Madre de Jesús.</a:t>
            </a:r>
          </a:p>
          <a:p>
            <a:r>
              <a:rPr lang="es-ES" sz="1100" dirty="0">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G                                           C       G                                          C</a:t>
            </a:r>
          </a:p>
          <a:p>
            <a:r>
              <a:rPr lang="es-ES" sz="1100" dirty="0">
                <a:latin typeface="Calibri" panose="020F0502020204030204" pitchFamily="34" charset="0"/>
                <a:cs typeface="Segoe UI" panose="020B0502040204020203" pitchFamily="34" charset="0"/>
              </a:rPr>
              <a:t>Nace una pequeña inmaculada, en casa del anciano Joaquín.</a:t>
            </a:r>
          </a:p>
          <a:p>
            <a:r>
              <a:rPr lang="es-ES" sz="1100" b="1" dirty="0">
                <a:solidFill>
                  <a:srgbClr val="0070C0"/>
                </a:solidFill>
                <a:latin typeface="Calibri" panose="020F0502020204030204" pitchFamily="34" charset="0"/>
                <a:cs typeface="Segoe UI" panose="020B0502040204020203" pitchFamily="34" charset="0"/>
              </a:rPr>
              <a:t>Am                D                            Em</a:t>
            </a:r>
          </a:p>
          <a:p>
            <a:r>
              <a:rPr lang="es-ES" sz="1100" dirty="0">
                <a:latin typeface="Calibri" panose="020F0502020204030204" pitchFamily="34" charset="0"/>
                <a:cs typeface="Segoe UI" panose="020B0502040204020203" pitchFamily="34" charset="0"/>
              </a:rPr>
              <a:t>La niña de Dios quien fue adornada.</a:t>
            </a:r>
          </a:p>
          <a:p>
            <a:r>
              <a:rPr lang="es-ES" sz="1100" b="1" dirty="0">
                <a:solidFill>
                  <a:srgbClr val="0070C0"/>
                </a:solidFill>
                <a:latin typeface="Calibri" panose="020F0502020204030204" pitchFamily="34" charset="0"/>
                <a:cs typeface="Segoe UI" panose="020B0502040204020203" pitchFamily="34" charset="0"/>
              </a:rPr>
              <a:t>                                       C                                                 D</a:t>
            </a:r>
          </a:p>
          <a:p>
            <a:r>
              <a:rPr lang="es-ES" sz="1100" dirty="0">
                <a:latin typeface="Calibri" panose="020F0502020204030204" pitchFamily="34" charset="0"/>
                <a:cs typeface="Segoe UI" panose="020B0502040204020203" pitchFamily="34" charset="0"/>
              </a:rPr>
              <a:t>Por ella vendrá el Mesías, quien pondrá al pecado fin.</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Em</a:t>
            </a:r>
          </a:p>
          <a:p>
            <a:r>
              <a:rPr lang="es-ES" sz="1100" b="1" dirty="0">
                <a:latin typeface="Calibri" panose="020F0502020204030204" pitchFamily="34" charset="0"/>
                <a:cs typeface="Segoe UI" panose="020B0502040204020203" pitchFamily="34" charset="0"/>
              </a:rPr>
              <a:t>Señora Santa Ana, de Dios abuelita</a:t>
            </a:r>
          </a:p>
          <a:p>
            <a:r>
              <a:rPr lang="es-ES" sz="1100" b="1" dirty="0">
                <a:solidFill>
                  <a:srgbClr val="0070C0"/>
                </a:solidFill>
                <a:latin typeface="Calibri" panose="020F0502020204030204" pitchFamily="34" charset="0"/>
                <a:cs typeface="Segoe UI" panose="020B0502040204020203" pitchFamily="34" charset="0"/>
              </a:rPr>
              <a:t>                    Am    C                       D</a:t>
            </a:r>
          </a:p>
          <a:p>
            <a:r>
              <a:rPr lang="es-ES" sz="1100" b="1" dirty="0">
                <a:latin typeface="Calibri" panose="020F0502020204030204" pitchFamily="34" charset="0"/>
                <a:cs typeface="Segoe UI" panose="020B0502040204020203" pitchFamily="34" charset="0"/>
              </a:rPr>
              <a:t>Protege mi alma,   abuela bendita.</a:t>
            </a:r>
          </a:p>
          <a:p>
            <a:r>
              <a:rPr lang="es-ES" sz="1100" b="1" dirty="0">
                <a:solidFill>
                  <a:srgbClr val="0070C0"/>
                </a:solidFill>
                <a:latin typeface="Calibri" panose="020F0502020204030204" pitchFamily="34" charset="0"/>
                <a:cs typeface="Segoe UI" panose="020B0502040204020203" pitchFamily="34" charset="0"/>
              </a:rPr>
              <a:t>                       B7                      Em</a:t>
            </a:r>
          </a:p>
          <a:p>
            <a:r>
              <a:rPr lang="es-ES" sz="1100" b="1" dirty="0">
                <a:latin typeface="Calibri" panose="020F0502020204030204" pitchFamily="34" charset="0"/>
                <a:cs typeface="Segoe UI" panose="020B0502040204020203" pitchFamily="34" charset="0"/>
              </a:rPr>
              <a:t>Tu santa familia proteja la mía,</a:t>
            </a:r>
          </a:p>
          <a:p>
            <a:r>
              <a:rPr lang="es-ES" sz="1100" b="1" dirty="0">
                <a:solidFill>
                  <a:srgbClr val="0070C0"/>
                </a:solidFill>
                <a:latin typeface="Calibri" panose="020F0502020204030204" pitchFamily="34" charset="0"/>
                <a:cs typeface="Segoe UI" panose="020B0502040204020203" pitchFamily="34" charset="0"/>
              </a:rPr>
              <a:t>C                          Am    D                              G</a:t>
            </a:r>
          </a:p>
          <a:p>
            <a:r>
              <a:rPr lang="es-ES" sz="1100" b="1" dirty="0">
                <a:latin typeface="Calibri" panose="020F0502020204030204" pitchFamily="34" charset="0"/>
                <a:cs typeface="Segoe UI" panose="020B0502040204020203" pitchFamily="34" charset="0"/>
              </a:rPr>
              <a:t>Joaquín y Santa Ana,     gracias por María.</a:t>
            </a:r>
            <a:endParaRPr lang="es-ES" sz="1050" b="1"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800767"/>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F              C                F                      G</a:t>
            </a:r>
          </a:p>
          <a:p>
            <a:r>
              <a:rPr lang="es-ES" sz="1100" b="1" dirty="0">
                <a:latin typeface="Calibri" panose="020F0502020204030204" pitchFamily="34" charset="0"/>
                <a:cs typeface="Segoe UI" panose="020B0502040204020203" pitchFamily="34" charset="0"/>
              </a:rPr>
              <a:t>Dulcísima Santa Ana, del pueblo protectora.</a:t>
            </a:r>
          </a:p>
          <a:p>
            <a:r>
              <a:rPr lang="es-ES" sz="1100" b="1" dirty="0">
                <a:solidFill>
                  <a:srgbClr val="0070C0"/>
                </a:solidFill>
                <a:latin typeface="Calibri" panose="020F0502020204030204" pitchFamily="34" charset="0"/>
                <a:cs typeface="Segoe UI" panose="020B0502040204020203" pitchFamily="34" charset="0"/>
              </a:rPr>
              <a:t>      F G                              C    Am       Dm          G         C</a:t>
            </a:r>
          </a:p>
          <a:p>
            <a:r>
              <a:rPr lang="es-ES" sz="1100" b="1" dirty="0">
                <a:latin typeface="Calibri" panose="020F0502020204030204" pitchFamily="34" charset="0"/>
                <a:cs typeface="Segoe UI" panose="020B0502040204020203" pitchFamily="34" charset="0"/>
              </a:rPr>
              <a:t>/Atiende al que te implora      confiado en tu poder/. </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Misericordia y gracia, reparte a manos llenas.</a:t>
            </a:r>
          </a:p>
          <a:p>
            <a:r>
              <a:rPr lang="es-ES" sz="1100" dirty="0">
                <a:latin typeface="Calibri" panose="020F0502020204030204" pitchFamily="34" charset="0"/>
                <a:cs typeface="Segoe UI" panose="020B0502040204020203" pitchFamily="34" charset="0"/>
              </a:rPr>
              <a:t>/Alivia nuestras penas, con dulce protección/.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Consolación del triste, al contemplar tus ojos</a:t>
            </a:r>
          </a:p>
          <a:p>
            <a:r>
              <a:rPr lang="es-ES" sz="1100" dirty="0">
                <a:latin typeface="Calibri" panose="020F0502020204030204" pitchFamily="34" charset="0"/>
                <a:cs typeface="Segoe UI" panose="020B0502040204020203" pitchFamily="34" charset="0"/>
              </a:rPr>
              <a:t>/El pecador de hinojos ante tu altar vendrá/.</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Para el que gime y llora en este pobre suelo,</a:t>
            </a:r>
          </a:p>
          <a:p>
            <a:r>
              <a:rPr lang="es-ES" sz="1100" dirty="0">
                <a:latin typeface="Calibri" panose="020F0502020204030204" pitchFamily="34" charset="0"/>
                <a:cs typeface="Segoe UI" panose="020B0502040204020203" pitchFamily="34" charset="0"/>
              </a:rPr>
              <a:t>/Tú serás el consuelo, refugio y protección/.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Las flores, sus perfumes, te exhalan a porfía,</a:t>
            </a:r>
          </a:p>
          <a:p>
            <a:r>
              <a:rPr lang="es-ES" sz="1100" dirty="0">
                <a:latin typeface="Calibri" panose="020F0502020204030204" pitchFamily="34" charset="0"/>
                <a:cs typeface="Segoe UI" panose="020B0502040204020203" pitchFamily="34" charset="0"/>
              </a:rPr>
              <a:t>/¡Oh! Madre de María, tu pueblo espera en Ti/.</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DULCÍSIMA SANTA ANA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SEÑORA SANTA ANA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5715281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2800767"/>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B                           A                       E</a:t>
            </a:r>
          </a:p>
          <a:p>
            <a:r>
              <a:rPr lang="es-ES" sz="1100" dirty="0">
                <a:latin typeface="Calibri" panose="020F0502020204030204" pitchFamily="34" charset="0"/>
                <a:cs typeface="Segoe UI" panose="020B0502040204020203" pitchFamily="34" charset="0"/>
              </a:rPr>
              <a:t>Hoy cantemos alegres, la fiesta del siglo ha comenzado,</a:t>
            </a:r>
          </a:p>
          <a:p>
            <a:r>
              <a:rPr lang="es-ES" sz="1100" b="1" dirty="0">
                <a:solidFill>
                  <a:srgbClr val="0070C0"/>
                </a:solidFill>
                <a:latin typeface="Calibri" panose="020F0502020204030204" pitchFamily="34" charset="0"/>
                <a:cs typeface="Segoe UI" panose="020B0502040204020203" pitchFamily="34" charset="0"/>
              </a:rPr>
              <a:t> E                             B                                A                               E</a:t>
            </a:r>
          </a:p>
          <a:p>
            <a:r>
              <a:rPr lang="es-ES" sz="1100" dirty="0">
                <a:latin typeface="Calibri" panose="020F0502020204030204" pitchFamily="34" charset="0"/>
                <a:cs typeface="Segoe UI" panose="020B0502040204020203" pitchFamily="34" charset="0"/>
              </a:rPr>
              <a:t>Estrechemos las manos, cantemos al santo de la juventud.</a:t>
            </a:r>
          </a:p>
          <a:p>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                   B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                B</a:t>
            </a:r>
          </a:p>
          <a:p>
            <a:r>
              <a:rPr lang="es-ES" sz="1100" dirty="0">
                <a:latin typeface="Calibri" panose="020F0502020204030204" pitchFamily="34" charset="0"/>
                <a:cs typeface="Segoe UI" panose="020B0502040204020203" pitchFamily="34" charset="0"/>
              </a:rPr>
              <a:t>Es el regalo que Dios nos envió. Él por nosotros su vida entregó.</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a:t>
            </a:r>
          </a:p>
          <a:p>
            <a:r>
              <a:rPr lang="es-ES" sz="1100" b="1" dirty="0">
                <a:latin typeface="Calibri" panose="020F0502020204030204" pitchFamily="34" charset="0"/>
                <a:cs typeface="Segoe UI" panose="020B0502040204020203" pitchFamily="34" charset="0"/>
              </a:rPr>
              <a:t>Don Bosco, amigo… ¡Don Bosco! </a:t>
            </a:r>
            <a:r>
              <a:rPr lang="es-ES" sz="1100" dirty="0">
                <a:latin typeface="Calibri" panose="020F0502020204030204" pitchFamily="34" charset="0"/>
                <a:cs typeface="Segoe UI" panose="020B0502040204020203" pitchFamily="34" charset="0"/>
              </a:rPr>
              <a:t>(4 veces)</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E                             B                            A                                E</a:t>
            </a:r>
          </a:p>
          <a:p>
            <a:r>
              <a:rPr lang="es-ES" sz="1100" dirty="0">
                <a:latin typeface="Calibri" panose="020F0502020204030204" pitchFamily="34" charset="0"/>
                <a:cs typeface="Segoe UI" panose="020B0502040204020203" pitchFamily="34" charset="0"/>
              </a:rPr>
              <a:t>Él es nuestra alegría, nuestra esperanza, nuestra respuesta;</a:t>
            </a:r>
          </a:p>
          <a:p>
            <a:r>
              <a:rPr lang="es-ES" sz="1100" b="1" dirty="0">
                <a:solidFill>
                  <a:srgbClr val="0070C0"/>
                </a:solidFill>
                <a:latin typeface="Calibri" panose="020F0502020204030204" pitchFamily="34" charset="0"/>
                <a:cs typeface="Segoe UI" panose="020B0502040204020203" pitchFamily="34" charset="0"/>
              </a:rPr>
              <a:t>E                       B                           A             B</a:t>
            </a:r>
          </a:p>
          <a:p>
            <a:r>
              <a:rPr lang="es-ES" sz="1100" dirty="0">
                <a:latin typeface="Calibri" panose="020F0502020204030204" pitchFamily="34" charset="0"/>
                <a:cs typeface="Segoe UI" panose="020B0502040204020203" pitchFamily="34" charset="0"/>
              </a:rPr>
              <a:t>Él nos pide llevar a los jóvenes su corazón.</a:t>
            </a:r>
          </a:p>
          <a:p>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             B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                B</a:t>
            </a:r>
          </a:p>
          <a:p>
            <a:r>
              <a:rPr lang="es-ES" sz="1100" dirty="0">
                <a:latin typeface="Calibri" panose="020F0502020204030204" pitchFamily="34" charset="0"/>
                <a:cs typeface="Segoe UI" panose="020B0502040204020203" pitchFamily="34" charset="0"/>
              </a:rPr>
              <a:t>Mira tus sueños, son ya realidad; Todos tus hijos te quieren cantar.</a:t>
            </a:r>
            <a:endParaRPr lang="es-ES" sz="105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32426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G                         Am       Cm            D     G    D</a:t>
            </a:r>
          </a:p>
          <a:p>
            <a:r>
              <a:rPr lang="es-ES" sz="1100" b="1" dirty="0">
                <a:latin typeface="Calibri" panose="020F0502020204030204" pitchFamily="34" charset="0"/>
                <a:cs typeface="Segoe UI" panose="020B0502040204020203" pitchFamily="34" charset="0"/>
              </a:rPr>
              <a:t>Salve, Don Bosco santo, joven de corazón</a:t>
            </a:r>
          </a:p>
          <a:p>
            <a:r>
              <a:rPr lang="es-ES" sz="1100" b="1" dirty="0">
                <a:solidFill>
                  <a:srgbClr val="0070C0"/>
                </a:solidFill>
                <a:latin typeface="Calibri" panose="020F0502020204030204" pitchFamily="34" charset="0"/>
                <a:cs typeface="Segoe UI" panose="020B0502040204020203" pitchFamily="34" charset="0"/>
              </a:rPr>
              <a:t>  G                           Am        Cm                   D    G</a:t>
            </a:r>
          </a:p>
          <a:p>
            <a:r>
              <a:rPr lang="es-ES" sz="1100" b="1" dirty="0">
                <a:latin typeface="Calibri" panose="020F0502020204030204" pitchFamily="34" charset="0"/>
                <a:cs typeface="Segoe UI" panose="020B0502040204020203" pitchFamily="34" charset="0"/>
              </a:rPr>
              <a:t>Mira todo el quebranto, de un mundo sin amor. </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                               Em      B                               Em</a:t>
            </a:r>
          </a:p>
          <a:p>
            <a:r>
              <a:rPr lang="es-ES" sz="1100" dirty="0">
                <a:latin typeface="Calibri" panose="020F0502020204030204" pitchFamily="34" charset="0"/>
                <a:cs typeface="Segoe UI" panose="020B0502040204020203" pitchFamily="34" charset="0"/>
              </a:rPr>
              <a:t>Juventudes que caminan, sin saber a dónde van,</a:t>
            </a:r>
          </a:p>
          <a:p>
            <a:r>
              <a:rPr lang="es-ES" sz="1100" b="1" dirty="0">
                <a:solidFill>
                  <a:srgbClr val="0070C0"/>
                </a:solidFill>
                <a:latin typeface="Calibri" panose="020F0502020204030204" pitchFamily="34" charset="0"/>
                <a:cs typeface="Segoe UI" panose="020B0502040204020203" pitchFamily="34" charset="0"/>
              </a:rPr>
              <a:t>A                              D           Am         D         Am          D</a:t>
            </a:r>
          </a:p>
          <a:p>
            <a:r>
              <a:rPr lang="es-ES" sz="1100" dirty="0">
                <a:latin typeface="Calibri" panose="020F0502020204030204" pitchFamily="34" charset="0"/>
                <a:cs typeface="Segoe UI" panose="020B0502040204020203" pitchFamily="34" charset="0"/>
              </a:rPr>
              <a:t>Juventudes tan heridas, sin fe, sin paz, sin luz ni amor,</a:t>
            </a:r>
          </a:p>
          <a:p>
            <a:r>
              <a:rPr lang="es-ES" sz="1100" b="1" dirty="0">
                <a:solidFill>
                  <a:srgbClr val="0070C0"/>
                </a:solidFill>
                <a:latin typeface="Calibri" panose="020F0502020204030204" pitchFamily="34" charset="0"/>
                <a:cs typeface="Segoe UI" panose="020B0502040204020203" pitchFamily="34" charset="0"/>
              </a:rPr>
              <a:t>        Cm       D                    G</a:t>
            </a:r>
          </a:p>
          <a:p>
            <a:r>
              <a:rPr lang="es-ES" sz="1100" dirty="0">
                <a:latin typeface="Calibri" panose="020F0502020204030204" pitchFamily="34" charset="0"/>
                <a:cs typeface="Segoe UI" panose="020B0502040204020203" pitchFamily="34" charset="0"/>
              </a:rPr>
              <a:t>Don Bosco, oye nuestra voz.</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                               Em      B                               Em</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Si supieras cuántas veces nos trataron de vencer,</a:t>
            </a:r>
          </a:p>
          <a:p>
            <a:r>
              <a:rPr lang="es-ES" sz="1100" b="1" dirty="0">
                <a:solidFill>
                  <a:srgbClr val="0070C0"/>
                </a:solidFill>
                <a:latin typeface="Calibri" panose="020F0502020204030204" pitchFamily="34" charset="0"/>
                <a:cs typeface="Segoe UI" panose="020B0502040204020203" pitchFamily="34" charset="0"/>
              </a:rPr>
              <a:t>A                              D           Am         D         Am          D</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Si supieras cómo duele, el ver crueldad, rencor, pasión.</a:t>
            </a:r>
          </a:p>
          <a:p>
            <a:r>
              <a:rPr lang="es-ES" sz="1100" b="1" dirty="0">
                <a:solidFill>
                  <a:srgbClr val="0070C0"/>
                </a:solidFill>
                <a:latin typeface="Calibri" panose="020F0502020204030204" pitchFamily="34" charset="0"/>
                <a:cs typeface="Segoe UI" panose="020B0502040204020203" pitchFamily="34" charset="0"/>
              </a:rPr>
              <a:t> Cm       D                    G</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Don Bosco, ven y ayúdanos.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                               Em      B                               Em</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Ven a ver cómo luchamos, con esfuerzo y decisión,</a:t>
            </a:r>
          </a:p>
          <a:p>
            <a:r>
              <a:rPr lang="es-ES" sz="1100" b="1" dirty="0">
                <a:solidFill>
                  <a:srgbClr val="0070C0"/>
                </a:solidFill>
                <a:latin typeface="Calibri" panose="020F0502020204030204" pitchFamily="34" charset="0"/>
                <a:cs typeface="Segoe UI" panose="020B0502040204020203" pitchFamily="34" charset="0"/>
              </a:rPr>
              <a:t>A                              D                    Am           D      Am               D</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Ven a ver como tratamos de hacer cambiar el mundo de hoy.</a:t>
            </a:r>
          </a:p>
          <a:p>
            <a:r>
              <a:rPr lang="es-ES" sz="1100" b="1" dirty="0">
                <a:solidFill>
                  <a:srgbClr val="0070C0"/>
                </a:solidFill>
                <a:latin typeface="Calibri" panose="020F0502020204030204" pitchFamily="34" charset="0"/>
                <a:cs typeface="Segoe UI" panose="020B0502040204020203" pitchFamily="34" charset="0"/>
              </a:rPr>
              <a:t> Cm       D                    G</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Don Bosco, ven y ayúdanos.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Belarmino Sánchez. SDB</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SALVE DON BOSCO</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DON BOSCO AMIGO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1059051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313932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F                              Am Bb        G/B       C</a:t>
            </a:r>
          </a:p>
          <a:p>
            <a:r>
              <a:rPr lang="es-ES" sz="1100" dirty="0">
                <a:latin typeface="Calibri" panose="020F0502020204030204" pitchFamily="34" charset="0"/>
                <a:cs typeface="Segoe UI" panose="020B0502040204020203" pitchFamily="34" charset="0"/>
              </a:rPr>
              <a:t>San Antonio bendito, patrón de imposibles</a:t>
            </a:r>
          </a:p>
          <a:p>
            <a:r>
              <a:rPr lang="es-ES" sz="1100" b="1" dirty="0">
                <a:solidFill>
                  <a:srgbClr val="0070C0"/>
                </a:solidFill>
                <a:latin typeface="Calibri" panose="020F0502020204030204" pitchFamily="34" charset="0"/>
                <a:cs typeface="Segoe UI" panose="020B0502040204020203" pitchFamily="34" charset="0"/>
              </a:rPr>
              <a:t>Dm                  Bb Gm Dm   Gm           A </a:t>
            </a:r>
          </a:p>
          <a:p>
            <a:r>
              <a:rPr lang="es-ES" sz="1100" dirty="0">
                <a:latin typeface="Calibri" panose="020F0502020204030204" pitchFamily="34" charset="0"/>
                <a:cs typeface="Segoe UI" panose="020B0502040204020203" pitchFamily="34" charset="0"/>
              </a:rPr>
              <a:t>Doctor de la Iglesia, defensor de humildes.</a:t>
            </a:r>
          </a:p>
          <a:p>
            <a:r>
              <a:rPr lang="es-ES" sz="1100" b="1" dirty="0">
                <a:solidFill>
                  <a:srgbClr val="0070C0"/>
                </a:solidFill>
                <a:latin typeface="Calibri" panose="020F0502020204030204" pitchFamily="34" charset="0"/>
                <a:cs typeface="Segoe UI" panose="020B0502040204020203" pitchFamily="34" charset="0"/>
              </a:rPr>
              <a:t>Gm                   C</a:t>
            </a:r>
          </a:p>
          <a:p>
            <a:r>
              <a:rPr lang="es-ES" sz="1100" dirty="0">
                <a:latin typeface="Calibri" panose="020F0502020204030204" pitchFamily="34" charset="0"/>
                <a:cs typeface="Segoe UI" panose="020B0502040204020203" pitchFamily="34" charset="0"/>
              </a:rPr>
              <a:t>De la fe guardián.</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             C                   Dm  C  F    C</a:t>
            </a:r>
          </a:p>
          <a:p>
            <a:r>
              <a:rPr lang="es-ES" sz="1100" dirty="0">
                <a:latin typeface="Calibri" panose="020F0502020204030204" pitchFamily="34" charset="0"/>
                <a:cs typeface="Segoe UI" panose="020B0502040204020203" pitchFamily="34" charset="0"/>
              </a:rPr>
              <a:t>En esta parroquia los fieles rezando,</a:t>
            </a:r>
          </a:p>
          <a:p>
            <a:r>
              <a:rPr lang="es-ES" sz="1100" b="1" dirty="0">
                <a:solidFill>
                  <a:srgbClr val="0070C0"/>
                </a:solidFill>
                <a:latin typeface="Calibri" panose="020F0502020204030204" pitchFamily="34" charset="0"/>
                <a:cs typeface="Segoe UI" panose="020B0502040204020203" pitchFamily="34" charset="0"/>
              </a:rPr>
              <a:t>     F                  C             F        C         F             Dm</a:t>
            </a:r>
          </a:p>
          <a:p>
            <a:r>
              <a:rPr lang="es-ES" sz="1100" dirty="0">
                <a:latin typeface="Calibri" panose="020F0502020204030204" pitchFamily="34" charset="0"/>
                <a:cs typeface="Segoe UI" panose="020B0502040204020203" pitchFamily="34" charset="0"/>
              </a:rPr>
              <a:t>Pedimos tu ayuda, pedimos tu amparo.</a:t>
            </a:r>
          </a:p>
          <a:p>
            <a:r>
              <a:rPr lang="es-ES" sz="1100" b="1" dirty="0">
                <a:solidFill>
                  <a:srgbClr val="0070C0"/>
                </a:solidFill>
                <a:latin typeface="Calibri" panose="020F0502020204030204" pitchFamily="34" charset="0"/>
                <a:cs typeface="Segoe UI" panose="020B0502040204020203" pitchFamily="34" charset="0"/>
              </a:rPr>
              <a:t>         G   Am G    C</a:t>
            </a:r>
          </a:p>
          <a:p>
            <a:r>
              <a:rPr lang="es-ES" sz="1100" dirty="0">
                <a:latin typeface="Calibri" panose="020F0502020204030204" pitchFamily="34" charset="0"/>
                <a:cs typeface="Segoe UI" panose="020B0502040204020203" pitchFamily="34" charset="0"/>
              </a:rPr>
              <a:t>Con fe y humildad.</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Bb                    C          Am             A    Dm</a:t>
            </a:r>
          </a:p>
          <a:p>
            <a:r>
              <a:rPr lang="es-ES" sz="1100" dirty="0">
                <a:latin typeface="Calibri" panose="020F0502020204030204" pitchFamily="34" charset="0"/>
                <a:cs typeface="Segoe UI" panose="020B0502040204020203" pitchFamily="34" charset="0"/>
              </a:rPr>
              <a:t>Ruega por nosotros, ruega en este día.</a:t>
            </a:r>
          </a:p>
          <a:p>
            <a:r>
              <a:rPr lang="es-ES" sz="1100" b="1" dirty="0">
                <a:solidFill>
                  <a:srgbClr val="0070C0"/>
                </a:solidFill>
                <a:latin typeface="Calibri" panose="020F0502020204030204" pitchFamily="34" charset="0"/>
                <a:cs typeface="Segoe UI" panose="020B0502040204020203" pitchFamily="34" charset="0"/>
              </a:rPr>
              <a:t>Bb  C                  F          C       Bb         C F</a:t>
            </a:r>
          </a:p>
          <a:p>
            <a:r>
              <a:rPr lang="es-ES" sz="1100" dirty="0">
                <a:latin typeface="Calibri" panose="020F0502020204030204" pitchFamily="34" charset="0"/>
                <a:cs typeface="Segoe UI" panose="020B0502040204020203" pitchFamily="34" charset="0"/>
              </a:rPr>
              <a:t>Al Niño en tus brazos y a Santa María.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17064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G           D    D7    G                       A        D   D7</a:t>
            </a:r>
          </a:p>
          <a:p>
            <a:r>
              <a:rPr lang="es-ES" sz="1100" dirty="0">
                <a:latin typeface="Calibri" panose="020F0502020204030204" pitchFamily="34" charset="0"/>
                <a:cs typeface="Segoe UI" panose="020B0502040204020203" pitchFamily="34" charset="0"/>
              </a:rPr>
              <a:t>San Juan era un gran profeta, consagrado antes de nacer.</a:t>
            </a:r>
          </a:p>
          <a:p>
            <a:r>
              <a:rPr lang="es-ES" sz="1100" b="1" dirty="0">
                <a:solidFill>
                  <a:srgbClr val="0070C0"/>
                </a:solidFill>
                <a:latin typeface="Calibri" panose="020F0502020204030204" pitchFamily="34" charset="0"/>
                <a:cs typeface="Segoe UI" panose="020B0502040204020203" pitchFamily="34" charset="0"/>
              </a:rPr>
              <a:t>G                Gm(A#) D         Bm              Em                           A</a:t>
            </a:r>
          </a:p>
          <a:p>
            <a:r>
              <a:rPr lang="es-ES" sz="1100" dirty="0">
                <a:latin typeface="Calibri" panose="020F0502020204030204" pitchFamily="34" charset="0"/>
                <a:cs typeface="Segoe UI" panose="020B0502040204020203" pitchFamily="34" charset="0"/>
              </a:rPr>
              <a:t>Con el alma pura y limpia,      transparente como el cristal.</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G       D  D7               G               A         D       D7</a:t>
            </a:r>
          </a:p>
          <a:p>
            <a:r>
              <a:rPr lang="es-ES" sz="1100" dirty="0">
                <a:latin typeface="Calibri" panose="020F0502020204030204" pitchFamily="34" charset="0"/>
                <a:cs typeface="Segoe UI" panose="020B0502040204020203" pitchFamily="34" charset="0"/>
              </a:rPr>
              <a:t>Llamado fue para llevar      la más grande de las misiones</a:t>
            </a:r>
          </a:p>
          <a:p>
            <a:r>
              <a:rPr lang="es-ES" sz="1100" b="1" dirty="0">
                <a:solidFill>
                  <a:srgbClr val="0070C0"/>
                </a:solidFill>
                <a:latin typeface="Calibri" panose="020F0502020204030204" pitchFamily="34" charset="0"/>
                <a:cs typeface="Segoe UI" panose="020B0502040204020203" pitchFamily="34" charset="0"/>
              </a:rPr>
              <a:t>                  G      Gm       D  Bm          Em                 A</a:t>
            </a:r>
          </a:p>
          <a:p>
            <a:r>
              <a:rPr lang="es-ES" sz="1100" dirty="0">
                <a:latin typeface="Calibri" panose="020F0502020204030204" pitchFamily="34" charset="0"/>
                <a:cs typeface="Segoe UI" panose="020B0502040204020203" pitchFamily="34" charset="0"/>
              </a:rPr>
              <a:t>Fue nombrado precursor        en la viña del Señor.</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Gm                  D                           D7</a:t>
            </a:r>
          </a:p>
          <a:p>
            <a:r>
              <a:rPr lang="es-ES" sz="1100" b="1" dirty="0">
                <a:latin typeface="Calibri" panose="020F0502020204030204" pitchFamily="34" charset="0"/>
                <a:cs typeface="Segoe UI" panose="020B0502040204020203" pitchFamily="34" charset="0"/>
              </a:rPr>
              <a:t>Pregonero, voz que clamó en el desierto</a:t>
            </a:r>
          </a:p>
          <a:p>
            <a:r>
              <a:rPr lang="es-ES" sz="1100" b="1" dirty="0">
                <a:solidFill>
                  <a:srgbClr val="0070C0"/>
                </a:solidFill>
                <a:latin typeface="Calibri" panose="020F0502020204030204" pitchFamily="34" charset="0"/>
                <a:cs typeface="Segoe UI" panose="020B0502040204020203" pitchFamily="34" charset="0"/>
              </a:rPr>
              <a:t>      G                        Gm               D       Bm        Em                     A</a:t>
            </a:r>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Llevaba en su pregón el más grande      mensaje de salvación.</a:t>
            </a:r>
          </a:p>
          <a:p>
            <a:r>
              <a:rPr lang="es-ES" sz="1100" b="1" dirty="0">
                <a:solidFill>
                  <a:srgbClr val="0070C0"/>
                </a:solidFill>
                <a:latin typeface="Calibri" panose="020F0502020204030204" pitchFamily="34" charset="0"/>
                <a:cs typeface="Segoe UI" panose="020B0502040204020203" pitchFamily="34" charset="0"/>
              </a:rPr>
              <a:t> G      Gm                  D                           D7</a:t>
            </a:r>
          </a:p>
          <a:p>
            <a:r>
              <a:rPr lang="es-ES" sz="1100" b="1" dirty="0">
                <a:latin typeface="Calibri" panose="020F0502020204030204" pitchFamily="34" charset="0"/>
                <a:cs typeface="Segoe UI" panose="020B0502040204020203" pitchFamily="34" charset="0"/>
              </a:rPr>
              <a:t>Pregonero, voz que clamó en el desierto</a:t>
            </a:r>
          </a:p>
          <a:p>
            <a:r>
              <a:rPr lang="es-ES" sz="1100" b="1" dirty="0">
                <a:solidFill>
                  <a:srgbClr val="0070C0"/>
                </a:solidFill>
                <a:latin typeface="Calibri" panose="020F0502020204030204" pitchFamily="34" charset="0"/>
                <a:cs typeface="Segoe UI" panose="020B0502040204020203" pitchFamily="34" charset="0"/>
              </a:rPr>
              <a:t>      G                        Gm               D       Bm        Em                     A</a:t>
            </a:r>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Llevaba en su pregón el más grande      mensaje de salvación.</a:t>
            </a:r>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A                             D</a:t>
            </a:r>
          </a:p>
          <a:p>
            <a:r>
              <a:rPr lang="es-ES" sz="1100" b="1" dirty="0">
                <a:latin typeface="Calibri" panose="020F0502020204030204" pitchFamily="34" charset="0"/>
                <a:cs typeface="Segoe UI" panose="020B0502040204020203" pitchFamily="34" charset="0"/>
              </a:rPr>
              <a:t>Así era Juan,     el profeta de Dios.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 entregó por mucho tiempo a una vida de oración,</a:t>
            </a:r>
          </a:p>
          <a:p>
            <a:r>
              <a:rPr lang="es-ES" sz="1100" dirty="0">
                <a:latin typeface="Calibri" panose="020F0502020204030204" pitchFamily="34" charset="0"/>
                <a:cs typeface="Segoe UI" panose="020B0502040204020203" pitchFamily="34" charset="0"/>
              </a:rPr>
              <a:t>Para darse completo y ser fuerte en su misión.</a:t>
            </a:r>
          </a:p>
          <a:p>
            <a:r>
              <a:rPr lang="es-ES" sz="1100" dirty="0">
                <a:latin typeface="Calibri" panose="020F0502020204030204" pitchFamily="34" charset="0"/>
                <a:cs typeface="Segoe UI" panose="020B0502040204020203" pitchFamily="34" charset="0"/>
              </a:rPr>
              <a:t>Fue probado en el desierto, como el oro en el crisol,</a:t>
            </a:r>
          </a:p>
          <a:p>
            <a:r>
              <a:rPr lang="es-ES" sz="1100" dirty="0">
                <a:latin typeface="Calibri" panose="020F0502020204030204" pitchFamily="34" charset="0"/>
                <a:cs typeface="Segoe UI" panose="020B0502040204020203" pitchFamily="34" charset="0"/>
              </a:rPr>
              <a:t>Como el trigo en el molino, como la uva en el agar.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Enseñaba y bautizaba, proclamaba la llegada de Dios,</a:t>
            </a:r>
          </a:p>
          <a:p>
            <a:r>
              <a:rPr lang="es-ES" sz="1100" dirty="0">
                <a:latin typeface="Calibri" panose="020F0502020204030204" pitchFamily="34" charset="0"/>
                <a:cs typeface="Segoe UI" panose="020B0502040204020203" pitchFamily="34" charset="0"/>
              </a:rPr>
              <a:t>Iba abriendo los caminos donde pasaría el Señor.</a:t>
            </a:r>
          </a:p>
          <a:p>
            <a:r>
              <a:rPr lang="es-ES" sz="1100" dirty="0">
                <a:latin typeface="Calibri" panose="020F0502020204030204" pitchFamily="34" charset="0"/>
                <a:cs typeface="Segoe UI" panose="020B0502040204020203" pitchFamily="34" charset="0"/>
              </a:rPr>
              <a:t>Muchos pueblos conquistó, fue maestro y fue pastor,</a:t>
            </a:r>
          </a:p>
          <a:p>
            <a:r>
              <a:rPr lang="es-ES" sz="1100" dirty="0">
                <a:latin typeface="Calibri" panose="020F0502020204030204" pitchFamily="34" charset="0"/>
                <a:cs typeface="Segoe UI" panose="020B0502040204020203" pitchFamily="34" charset="0"/>
              </a:rPr>
              <a:t>Fue quien bautizó a Jesús, fue testigo de la luz.</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Francisco Selva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HIMNO A SAN JUAN BAUTISTA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 Rafael Masas Méndez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HIMNO, PLEGARIA A SAN ANTONIO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73318253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5678478"/>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Segoe UI" panose="020B0502040204020203" pitchFamily="34" charset="0"/>
              </a:rPr>
              <a:t>  A              D      E                  A</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¡Bendito seas Salvador Divino!</a:t>
            </a:r>
            <a:endParaRPr lang="es-ES" sz="1100" b="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E/G#        D         E                              A</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Los hijos de tu pueblo, como hermanos,</a:t>
            </a:r>
            <a:endParaRPr lang="es-ES" sz="1100" b="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            D               E                      A </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A tus plantas divinas nos postramos.</a:t>
            </a:r>
          </a:p>
          <a:p>
            <a:r>
              <a:rPr lang="es-ES" sz="1100" b="1" dirty="0" err="1" smtClean="0">
                <a:solidFill>
                  <a:srgbClr val="0070C0"/>
                </a:solidFill>
                <a:latin typeface="Calibri" panose="020F0502020204030204" pitchFamily="34" charset="0"/>
                <a:cs typeface="Segoe UI" panose="020B0502040204020203" pitchFamily="34" charset="0"/>
              </a:rPr>
              <a:t>G#m</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D </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E      </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A </a:t>
            </a:r>
            <a:endParaRPr lang="es-ES" sz="1100" b="1" dirty="0">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Adorando tu excelsa majestad.</a:t>
            </a:r>
            <a:endParaRPr lang="es-ES" sz="1100" b="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                  E                               A</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La tierra que regaste con tu Sangre,</a:t>
            </a:r>
            <a:endParaRPr lang="es-ES" sz="1100"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                         E                                A</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Himnos de amor te canta agradecida.</a:t>
            </a:r>
            <a:endParaRPr lang="es-ES" sz="1100"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E/G#      D       E                 A</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Eres camino, luz, eterna vida.</a:t>
            </a:r>
          </a:p>
          <a:p>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D </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E     </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A </a:t>
            </a:r>
            <a:endParaRPr lang="es-ES" sz="1100" b="1" dirty="0" smtClean="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Eres Rey de los siglos, inmortal.</a:t>
            </a:r>
            <a:r>
              <a:rPr lang="es-ES" sz="1100" dirty="0">
                <a:latin typeface="Calibri" panose="020F0502020204030204" pitchFamily="34" charset="0"/>
                <a:cs typeface="Segoe UI" panose="020B0502040204020203" pitchFamily="34" charset="0"/>
              </a:rPr>
              <a:t/>
            </a:r>
            <a:br>
              <a:rPr lang="es-ES" sz="1100" dirty="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
            </a:r>
            <a:br>
              <a:rPr lang="es-ES" sz="1100" dirty="0" smtClean="0">
                <a:latin typeface="Calibri" panose="020F0502020204030204" pitchFamily="34" charset="0"/>
                <a:cs typeface="Segoe UI" panose="020B0502040204020203" pitchFamily="34" charset="0"/>
              </a:rPr>
            </a:br>
            <a:r>
              <a:rPr lang="es-ES" sz="1100" dirty="0" smtClean="0">
                <a:latin typeface="Calibri" panose="020F0502020204030204" pitchFamily="34" charset="0"/>
                <a:cs typeface="Segoe UI" panose="020B0502040204020203" pitchFamily="34" charset="0"/>
              </a:rPr>
              <a:t>Lleno está de tu gloria el universo;</a:t>
            </a:r>
          </a:p>
          <a:p>
            <a:r>
              <a:rPr lang="es-ES" sz="1100" dirty="0" smtClean="0">
                <a:latin typeface="Calibri" panose="020F0502020204030204" pitchFamily="34" charset="0"/>
                <a:cs typeface="Segoe UI" panose="020B0502040204020203" pitchFamily="34" charset="0"/>
              </a:rPr>
              <a:t>La falange de apóstoles hermosa;</a:t>
            </a:r>
          </a:p>
          <a:p>
            <a:r>
              <a:rPr lang="es-ES" sz="1100" dirty="0" smtClean="0">
                <a:latin typeface="Calibri" panose="020F0502020204030204" pitchFamily="34" charset="0"/>
                <a:cs typeface="Segoe UI" panose="020B0502040204020203" pitchFamily="34" charset="0"/>
              </a:rPr>
              <a:t>Rodea tu trono y la mansión gloriosa,</a:t>
            </a:r>
          </a:p>
          <a:p>
            <a:r>
              <a:rPr lang="es-ES" sz="1100" dirty="0" smtClean="0">
                <a:latin typeface="Calibri" panose="020F0502020204030204" pitchFamily="34" charset="0"/>
                <a:cs typeface="Segoe UI" panose="020B0502040204020203" pitchFamily="34" charset="0"/>
              </a:rPr>
              <a:t>Resuena en tu cántico eternal.</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Allí el insigne coro de profetas,</a:t>
            </a:r>
          </a:p>
          <a:p>
            <a:r>
              <a:rPr lang="es-ES" sz="1100" dirty="0" smtClean="0">
                <a:latin typeface="Calibri" panose="020F0502020204030204" pitchFamily="34" charset="0"/>
                <a:cs typeface="Segoe UI" panose="020B0502040204020203" pitchFamily="34" charset="0"/>
              </a:rPr>
              <a:t>Y el purpurado ejercito luciente</a:t>
            </a:r>
          </a:p>
          <a:p>
            <a:r>
              <a:rPr lang="es-ES" sz="1100" dirty="0" smtClean="0">
                <a:latin typeface="Calibri" panose="020F0502020204030204" pitchFamily="34" charset="0"/>
                <a:cs typeface="Segoe UI" panose="020B0502040204020203" pitchFamily="34" charset="0"/>
              </a:rPr>
              <a:t>De mártires con gozo indeficiente,</a:t>
            </a:r>
          </a:p>
          <a:p>
            <a:r>
              <a:rPr lang="es-ES" sz="1100" dirty="0" smtClean="0">
                <a:latin typeface="Calibri" panose="020F0502020204030204" pitchFamily="34" charset="0"/>
                <a:cs typeface="Segoe UI" panose="020B0502040204020203" pitchFamily="34" charset="0"/>
              </a:rPr>
              <a:t>Tu Nombre nunca cesan de alabar.</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La Iglesia Santa por el orbe entero,</a:t>
            </a:r>
          </a:p>
          <a:p>
            <a:r>
              <a:rPr lang="es-ES" sz="1100" dirty="0" smtClean="0">
                <a:latin typeface="Calibri" panose="020F0502020204030204" pitchFamily="34" charset="0"/>
                <a:cs typeface="Segoe UI" panose="020B0502040204020203" pitchFamily="34" charset="0"/>
              </a:rPr>
              <a:t>Pregona tu poder y tu grandeza;</a:t>
            </a:r>
          </a:p>
          <a:p>
            <a:r>
              <a:rPr lang="es-ES" sz="1100" dirty="0" smtClean="0">
                <a:latin typeface="Calibri" panose="020F0502020204030204" pitchFamily="34" charset="0"/>
                <a:cs typeface="Segoe UI" panose="020B0502040204020203" pitchFamily="34" charset="0"/>
              </a:rPr>
              <a:t>Que eres el Dios de espléndida belleza,</a:t>
            </a:r>
          </a:p>
          <a:p>
            <a:r>
              <a:rPr lang="es-ES" sz="1100" dirty="0" smtClean="0">
                <a:latin typeface="Calibri" panose="020F0502020204030204" pitchFamily="34" charset="0"/>
                <a:cs typeface="Segoe UI" panose="020B0502040204020203" pitchFamily="34" charset="0"/>
              </a:rPr>
              <a:t>Que eres el Dios de amor y de bondad.</a:t>
            </a:r>
          </a:p>
          <a:p>
            <a:endParaRPr lang="es-ES" sz="110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2451993"/>
            <a:ext cx="3745093" cy="261610"/>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D</a:t>
            </a:r>
            <a:r>
              <a:rPr lang="es-ES" sz="1100" dirty="0" smtClean="0">
                <a:latin typeface="Calibri" panose="020F0502020204030204" pitchFamily="34" charset="0"/>
                <a:cs typeface="Segoe UI" panose="020B0502040204020203" pitchFamily="34" charset="0"/>
              </a:rPr>
              <a:t>.</a:t>
            </a:r>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19242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236628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Francisco Selva</a:t>
            </a:r>
          </a:p>
        </p:txBody>
      </p:sp>
      <p:sp>
        <p:nvSpPr>
          <p:cNvPr id="15" name="Paralelogramo 14"/>
          <p:cNvSpPr/>
          <p:nvPr/>
        </p:nvSpPr>
        <p:spPr>
          <a:xfrm>
            <a:off x="5285277" y="219242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HIMNO A SAN JUAN BAUTISTA</a:t>
            </a:r>
          </a:p>
        </p:txBody>
      </p:sp>
      <p:sp>
        <p:nvSpPr>
          <p:cNvPr id="16" name="Conector 15"/>
          <p:cNvSpPr/>
          <p:nvPr/>
        </p:nvSpPr>
        <p:spPr>
          <a:xfrm>
            <a:off x="5272947" y="223242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2137341"/>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 Rafael Masas Méndez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HIMNO AL DIVINO SALVADOR DEL MUNDO</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2138890"/>
            <a:ext cx="340452" cy="317106"/>
          </a:xfrm>
          <a:prstGeom prst="flowChartConnector">
            <a:avLst/>
          </a:prstGeom>
        </p:spPr>
      </p:pic>
      <p:sp>
        <p:nvSpPr>
          <p:cNvPr id="2" name="Rectángulo 1"/>
          <p:cNvSpPr/>
          <p:nvPr/>
        </p:nvSpPr>
        <p:spPr>
          <a:xfrm>
            <a:off x="5101022" y="287709"/>
            <a:ext cx="3986837" cy="1615827"/>
          </a:xfrm>
          <a:prstGeom prst="rect">
            <a:avLst/>
          </a:prstGeom>
        </p:spPr>
        <p:txBody>
          <a:bodyPr wrap="square">
            <a:spAutoFit/>
          </a:bodyPr>
          <a:lstStyle/>
          <a:p>
            <a:r>
              <a:rPr lang="es-ES" sz="1100" dirty="0">
                <a:latin typeface="Calibri" panose="020F0502020204030204" pitchFamily="34" charset="0"/>
                <a:cs typeface="Segoe UI" panose="020B0502040204020203" pitchFamily="34" charset="0"/>
              </a:rPr>
              <a:t>Eres Señor de todo lo creado,</a:t>
            </a:r>
          </a:p>
          <a:p>
            <a:r>
              <a:rPr lang="es-ES" sz="1100" dirty="0">
                <a:latin typeface="Calibri" panose="020F0502020204030204" pitchFamily="34" charset="0"/>
                <a:cs typeface="Segoe UI" panose="020B0502040204020203" pitchFamily="34" charset="0"/>
              </a:rPr>
              <a:t>El Monarca Supremo de la gloria;</a:t>
            </a:r>
          </a:p>
          <a:p>
            <a:r>
              <a:rPr lang="es-ES" sz="1100" dirty="0">
                <a:latin typeface="Calibri" panose="020F0502020204030204" pitchFamily="34" charset="0"/>
                <a:cs typeface="Segoe UI" panose="020B0502040204020203" pitchFamily="34" charset="0"/>
              </a:rPr>
              <a:t>De ti espere la Iglesia la victoria,</a:t>
            </a:r>
          </a:p>
          <a:p>
            <a:r>
              <a:rPr lang="es-ES" sz="1100" dirty="0">
                <a:latin typeface="Calibri" panose="020F0502020204030204" pitchFamily="34" charset="0"/>
                <a:cs typeface="Segoe UI" panose="020B0502040204020203" pitchFamily="34" charset="0"/>
              </a:rPr>
              <a:t>Sobre el mundo falaz de Lucifer</a:t>
            </a:r>
            <a:r>
              <a:rPr lang="es-ES" sz="1100" dirty="0" smtClean="0">
                <a:latin typeface="Calibri" panose="020F0502020204030204" pitchFamily="34" charset="0"/>
                <a:cs typeface="Segoe UI" panose="020B0502040204020203" pitchFamily="34" charset="0"/>
              </a:rPr>
              <a:t>.</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Piedad, Señor, piedad para tus hijos,</a:t>
            </a:r>
          </a:p>
          <a:p>
            <a:r>
              <a:rPr lang="es-ES" sz="1100" dirty="0" smtClean="0">
                <a:latin typeface="Calibri" panose="020F0502020204030204" pitchFamily="34" charset="0"/>
                <a:cs typeface="Segoe UI" panose="020B0502040204020203" pitchFamily="34" charset="0"/>
              </a:rPr>
              <a:t>Con tu Sangre preciosa redimidos;</a:t>
            </a:r>
          </a:p>
          <a:p>
            <a:r>
              <a:rPr lang="es-ES" sz="1100" dirty="0" smtClean="0">
                <a:latin typeface="Calibri" panose="020F0502020204030204" pitchFamily="34" charset="0"/>
                <a:cs typeface="Segoe UI" panose="020B0502040204020203" pitchFamily="34" charset="0"/>
              </a:rPr>
              <a:t>Y en la mansión están tus elegidos</a:t>
            </a:r>
          </a:p>
          <a:p>
            <a:r>
              <a:rPr lang="es-ES" sz="1100" dirty="0" smtClean="0">
                <a:latin typeface="Calibri" panose="020F0502020204030204" pitchFamily="34" charset="0"/>
                <a:cs typeface="Segoe UI" panose="020B0502040204020203" pitchFamily="34" charset="0"/>
              </a:rPr>
              <a:t>Te pedimos nos lleves a gozar.</a:t>
            </a:r>
            <a:endParaRPr lang="es-ES" sz="1100" dirty="0">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40528510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2" name="15 CuadroTexto"/>
          <p:cNvSpPr txBox="1"/>
          <p:nvPr/>
        </p:nvSpPr>
        <p:spPr>
          <a:xfrm>
            <a:off x="5181419" y="507281"/>
            <a:ext cx="3745093" cy="415498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a:t>
            </a:r>
          </a:p>
          <a:p>
            <a:r>
              <a:rPr lang="es-ES" sz="1100" b="1" dirty="0">
                <a:latin typeface="Calibri" panose="020F0502020204030204" pitchFamily="34" charset="0"/>
                <a:cs typeface="Segoe UI" panose="020B0502040204020203" pitchFamily="34" charset="0"/>
              </a:rPr>
              <a:t>Proclamamos celeste patrona, </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De Occidente a Señora Santa Ana.</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Nuestra fe y nuestro amor la pregonan</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Como madre y real soberana.</a:t>
            </a:r>
          </a:p>
          <a:p>
            <a:endParaRPr lang="es-ES" sz="1100" b="1"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Esta noche </a:t>
            </a:r>
            <a:r>
              <a:rPr lang="es-ES" sz="1100" dirty="0" err="1">
                <a:latin typeface="Calibri" panose="020F0502020204030204" pitchFamily="34" charset="0"/>
                <a:cs typeface="Segoe UI" panose="020B0502040204020203" pitchFamily="34" charset="0"/>
              </a:rPr>
              <a:t>regió</a:t>
            </a:r>
            <a:r>
              <a:rPr lang="es-ES" sz="1100" dirty="0">
                <a:latin typeface="Calibri" panose="020F0502020204030204" pitchFamily="34" charset="0"/>
                <a:cs typeface="Segoe UI" panose="020B0502040204020203" pitchFamily="34" charset="0"/>
              </a:rPr>
              <a:t> mil altares,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¡Oh! Santa Ana te habrá de formar.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Pues en todos los pueblos y hogares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tendrás como reina un altar.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Los ministros de Dios te proclaman,</a:t>
            </a:r>
          </a:p>
          <a:p>
            <a:r>
              <a:rPr lang="es-ES" sz="1100" dirty="0">
                <a:latin typeface="Calibri" panose="020F0502020204030204" pitchFamily="34" charset="0"/>
                <a:cs typeface="Segoe UI" panose="020B0502040204020203" pitchFamily="34" charset="0"/>
              </a:rPr>
              <a:t>De sus obras su fuerte sostén.</a:t>
            </a:r>
          </a:p>
          <a:p>
            <a:r>
              <a:rPr lang="es-ES" sz="1100" dirty="0">
                <a:latin typeface="Calibri" panose="020F0502020204030204" pitchFamily="34" charset="0"/>
                <a:cs typeface="Segoe UI" panose="020B0502040204020203" pitchFamily="34" charset="0"/>
              </a:rPr>
              <a:t>Por tus grandes </a:t>
            </a:r>
            <a:r>
              <a:rPr lang="es-ES" sz="1100" dirty="0" err="1">
                <a:latin typeface="Calibri" panose="020F0502020204030204" pitchFamily="34" charset="0"/>
                <a:cs typeface="Segoe UI" panose="020B0502040204020203" pitchFamily="34" charset="0"/>
              </a:rPr>
              <a:t>ejemplls</a:t>
            </a:r>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CAMINARÉ</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7" name="Rectángulo 26"/>
          <p:cNvSpPr/>
          <p:nvPr/>
        </p:nvSpPr>
        <p:spPr>
          <a:xfrm>
            <a:off x="292101" y="192629"/>
            <a:ext cx="4088174" cy="4806889"/>
          </a:xfrm>
          <a:prstGeom prst="rect">
            <a:avLst/>
          </a:prstGeom>
          <a:blipFill dpi="0" rotWithShape="1">
            <a:blip r:embed="rId4">
              <a:extLst>
                <a:ext uri="{28A0092B-C50C-407E-A947-70E740481C1C}">
                  <a14:useLocalDpi xmlns:a14="http://schemas.microsoft.com/office/drawing/2010/main" val="0"/>
                </a:ext>
              </a:extLst>
            </a:blip>
            <a:srcRect/>
            <a:stretch>
              <a:fillRect l="247" t="-10663" r="247" b="-25641"/>
            </a:stretch>
          </a:bli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Título 1"/>
          <p:cNvSpPr txBox="1">
            <a:spLocks/>
          </p:cNvSpPr>
          <p:nvPr/>
        </p:nvSpPr>
        <p:spPr>
          <a:xfrm>
            <a:off x="332889" y="5059466"/>
            <a:ext cx="2959100" cy="1463040"/>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dirty="0"/>
              <a:t>       DIFUNTOS</a:t>
            </a:r>
          </a:p>
        </p:txBody>
      </p:sp>
      <p:sp>
        <p:nvSpPr>
          <p:cNvPr id="31" name="CuadroTexto 30"/>
          <p:cNvSpPr txBox="1"/>
          <p:nvPr/>
        </p:nvSpPr>
        <p:spPr>
          <a:xfrm>
            <a:off x="1083927" y="5485725"/>
            <a:ext cx="1824373" cy="307777"/>
          </a:xfrm>
          <a:prstGeom prst="rect">
            <a:avLst/>
          </a:prstGeom>
          <a:noFill/>
        </p:spPr>
        <p:txBody>
          <a:bodyPr wrap="square" rtlCol="0">
            <a:spAutoFit/>
          </a:bodyPr>
          <a:lstStyle/>
          <a:p>
            <a:pPr algn="r"/>
            <a:r>
              <a:rPr lang="es-SV" sz="1400" dirty="0">
                <a:latin typeface="Calibri Light" panose="020F0302020204030204" pitchFamily="34" charset="0"/>
              </a:rPr>
              <a:t>Cantos Especiales</a:t>
            </a:r>
            <a:endParaRPr lang="es-SV" sz="1400" b="1" dirty="0">
              <a:latin typeface="Calibri Light" panose="020F0302020204030204" pitchFamily="34" charset="0"/>
            </a:endParaRPr>
          </a:p>
        </p:txBody>
      </p:sp>
      <p:cxnSp>
        <p:nvCxnSpPr>
          <p:cNvPr id="33" name="Conector recto 32"/>
          <p:cNvCxnSpPr/>
          <p:nvPr/>
        </p:nvCxnSpPr>
        <p:spPr>
          <a:xfrm flipH="1">
            <a:off x="3079616" y="5135394"/>
            <a:ext cx="11430" cy="5761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ítulo 1"/>
          <p:cNvSpPr txBox="1">
            <a:spLocks/>
          </p:cNvSpPr>
          <p:nvPr/>
        </p:nvSpPr>
        <p:spPr>
          <a:xfrm>
            <a:off x="3159548" y="5188256"/>
            <a:ext cx="1373815" cy="804481"/>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SV" sz="2800" dirty="0">
                <a:solidFill>
                  <a:srgbClr val="0070C0"/>
                </a:solidFill>
              </a:rPr>
              <a:t>MISA</a:t>
            </a:r>
          </a:p>
        </p:txBody>
      </p:sp>
      <p:sp>
        <p:nvSpPr>
          <p:cNvPr id="39"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JUEVES SANTO</a:t>
            </a:r>
          </a:p>
        </p:txBody>
      </p:sp>
      <p:sp>
        <p:nvSpPr>
          <p:cNvPr id="40"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pic>
        <p:nvPicPr>
          <p:cNvPr id="19"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7365547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2" name="CuadroTexto 1"/>
          <p:cNvSpPr txBox="1"/>
          <p:nvPr/>
        </p:nvSpPr>
        <p:spPr>
          <a:xfrm>
            <a:off x="2859110" y="5434884"/>
            <a:ext cx="3309870" cy="738664"/>
          </a:xfrm>
          <a:prstGeom prst="rect">
            <a:avLst/>
          </a:prstGeom>
          <a:noFill/>
        </p:spPr>
        <p:txBody>
          <a:bodyPr wrap="square" rtlCol="0">
            <a:spAutoFit/>
          </a:bodyPr>
          <a:lstStyle/>
          <a:p>
            <a:pPr algn="ctr"/>
            <a:r>
              <a:rPr lang="es-SV" sz="1400" dirty="0">
                <a:latin typeface="Calibri" panose="020F0502020204030204" pitchFamily="34" charset="0"/>
              </a:rPr>
              <a:t>Ministerio Revelación de Dios</a:t>
            </a:r>
          </a:p>
          <a:p>
            <a:pPr algn="ctr"/>
            <a:r>
              <a:rPr lang="es-SV" sz="1400" b="1" dirty="0">
                <a:latin typeface="Calibri" panose="020F0502020204030204" pitchFamily="34" charset="0"/>
              </a:rPr>
              <a:t>Cantos de misa</a:t>
            </a:r>
          </a:p>
          <a:p>
            <a:pPr algn="ctr"/>
            <a:r>
              <a:rPr lang="es-SV" sz="1400" dirty="0">
                <a:latin typeface="Calibri" panose="020F0502020204030204" pitchFamily="34" charset="0"/>
              </a:rPr>
              <a:t>Edición Julio 2018</a:t>
            </a:r>
          </a:p>
        </p:txBody>
      </p:sp>
      <p:cxnSp>
        <p:nvCxnSpPr>
          <p:cNvPr id="4" name="Conector recto 3"/>
          <p:cNvCxnSpPr/>
          <p:nvPr/>
        </p:nvCxnSpPr>
        <p:spPr>
          <a:xfrm>
            <a:off x="3734873" y="5434885"/>
            <a:ext cx="1481070" cy="0"/>
          </a:xfrm>
          <a:prstGeom prst="line">
            <a:avLst/>
          </a:prstGeom>
        </p:spPr>
        <p:style>
          <a:lnRef idx="1">
            <a:schemeClr val="dk1"/>
          </a:lnRef>
          <a:fillRef idx="0">
            <a:schemeClr val="dk1"/>
          </a:fillRef>
          <a:effectRef idx="0">
            <a:schemeClr val="dk1"/>
          </a:effectRef>
          <a:fontRef idx="minor">
            <a:schemeClr val="tx1"/>
          </a:fontRef>
        </p:style>
      </p:cxnSp>
      <p:cxnSp>
        <p:nvCxnSpPr>
          <p:cNvPr id="23" name="Conector recto 22"/>
          <p:cNvCxnSpPr/>
          <p:nvPr/>
        </p:nvCxnSpPr>
        <p:spPr>
          <a:xfrm>
            <a:off x="3758484" y="6192592"/>
            <a:ext cx="148107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415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TEN PIEDAD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14</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631490"/>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G</a:t>
            </a:r>
            <a:r>
              <a:rPr lang="es-ES" sz="1100" b="1" dirty="0" smtClean="0">
                <a:solidFill>
                  <a:srgbClr val="0070C0"/>
                </a:solidFill>
                <a:latin typeface="Calibri" panose="020F0502020204030204" pitchFamily="34" charset="0"/>
                <a:cs typeface="Segoe UI" panose="020B0502040204020203" pitchFamily="34" charset="0"/>
              </a:rPr>
              <a:t>m </a:t>
            </a:r>
            <a:r>
              <a:rPr lang="es-ES" sz="1100" b="1" dirty="0">
                <a:solidFill>
                  <a:srgbClr val="0070C0"/>
                </a:solidFill>
                <a:latin typeface="Calibri" panose="020F0502020204030204" pitchFamily="34" charset="0"/>
                <a:cs typeface="Segoe UI" panose="020B0502040204020203" pitchFamily="34" charset="0"/>
              </a:rPr>
              <a:t>C</a:t>
            </a:r>
            <a:r>
              <a:rPr lang="es-ES" sz="1100" b="1" dirty="0" smtClean="0">
                <a:solidFill>
                  <a:srgbClr val="0070C0"/>
                </a:solidFill>
                <a:latin typeface="Calibri" panose="020F0502020204030204" pitchFamily="34" charset="0"/>
                <a:cs typeface="Segoe UI" panose="020B0502040204020203" pitchFamily="34" charset="0"/>
              </a:rPr>
              <a:t>m               </a:t>
            </a:r>
            <a:r>
              <a:rPr lang="es-ES" sz="1100" b="1" dirty="0">
                <a:solidFill>
                  <a:srgbClr val="0070C0"/>
                </a:solidFill>
                <a:latin typeface="Calibri" panose="020F0502020204030204" pitchFamily="34" charset="0"/>
                <a:cs typeface="Segoe UI" panose="020B0502040204020203" pitchFamily="34" charset="0"/>
              </a:rPr>
              <a:t>F</a:t>
            </a:r>
            <a:r>
              <a:rPr lang="es-ES" sz="1100" b="1" dirty="0" smtClean="0">
                <a:solidFill>
                  <a:srgbClr val="0070C0"/>
                </a:solidFill>
                <a:latin typeface="Calibri" panose="020F0502020204030204" pitchFamily="34" charset="0"/>
                <a:cs typeface="Segoe UI" panose="020B0502040204020203" pitchFamily="34" charset="0"/>
              </a:rPr>
              <a:t>           Bb                D#</a:t>
            </a:r>
            <a:endParaRPr lang="es-ES" sz="1100" b="1" dirty="0">
              <a:solidFill>
                <a:srgbClr val="0070C0"/>
              </a:solidFill>
              <a:latin typeface="Calibri" panose="020F0502020204030204" pitchFamily="34" charset="0"/>
              <a:cs typeface="Segoe UI" panose="020B0502040204020203" pitchFamily="34" charset="0"/>
            </a:endParaRPr>
          </a:p>
          <a:p>
            <a:r>
              <a:rPr lang="es-ES" sz="1100" dirty="0" err="1">
                <a:latin typeface="Calibri" panose="020F0502020204030204" pitchFamily="34" charset="0"/>
                <a:cs typeface="Segoe UI" panose="020B0502040204020203" pitchFamily="34" charset="0"/>
              </a:rPr>
              <a:t>Seeñor</a:t>
            </a:r>
            <a:r>
              <a:rPr lang="es-ES" sz="1100" dirty="0">
                <a:latin typeface="Calibri" panose="020F0502020204030204" pitchFamily="34" charset="0"/>
                <a:cs typeface="Segoe UI" panose="020B0502040204020203" pitchFamily="34" charset="0"/>
              </a:rPr>
              <a:t> ten piedad, </a:t>
            </a:r>
            <a:r>
              <a:rPr lang="es-ES" sz="1100" dirty="0" err="1">
                <a:latin typeface="Calibri" panose="020F0502020204030204" pitchFamily="34" charset="0"/>
                <a:cs typeface="Segoe UI" panose="020B0502040204020203" pitchFamily="34" charset="0"/>
              </a:rPr>
              <a:t>Seeñor</a:t>
            </a:r>
            <a:r>
              <a:rPr lang="es-ES" sz="1100" dirty="0">
                <a:latin typeface="Calibri" panose="020F0502020204030204" pitchFamily="34" charset="0"/>
                <a:cs typeface="Segoe UI" panose="020B0502040204020203" pitchFamily="34" charset="0"/>
              </a:rPr>
              <a:t> ten piedad,</a:t>
            </a: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Cm               </a:t>
            </a:r>
            <a:r>
              <a:rPr lang="es-ES" sz="1100" b="1" dirty="0">
                <a:solidFill>
                  <a:srgbClr val="0070C0"/>
                </a:solidFill>
                <a:latin typeface="Calibri" panose="020F0502020204030204" pitchFamily="34" charset="0"/>
                <a:cs typeface="Segoe UI" panose="020B0502040204020203" pitchFamily="34" charset="0"/>
              </a:rPr>
              <a:t>D</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G</a:t>
            </a:r>
            <a:r>
              <a:rPr lang="es-ES" sz="1100" b="1" dirty="0" smtClean="0">
                <a:solidFill>
                  <a:srgbClr val="0070C0"/>
                </a:solidFill>
                <a:latin typeface="Calibri" panose="020F0502020204030204" pitchFamily="34" charset="0"/>
                <a:cs typeface="Segoe UI" panose="020B0502040204020203" pitchFamily="34" charset="0"/>
              </a:rPr>
              <a:t>m</a:t>
            </a:r>
            <a:endParaRPr lang="es-ES" sz="1100" b="1" dirty="0">
              <a:solidFill>
                <a:srgbClr val="0070C0"/>
              </a:solidFill>
              <a:latin typeface="Calibri" panose="020F0502020204030204" pitchFamily="34" charset="0"/>
              <a:cs typeface="Segoe UI" panose="020B0502040204020203" pitchFamily="34" charset="0"/>
            </a:endParaRPr>
          </a:p>
          <a:p>
            <a:r>
              <a:rPr lang="es-ES" sz="1100" dirty="0" err="1">
                <a:latin typeface="Calibri" panose="020F0502020204030204" pitchFamily="34" charset="0"/>
                <a:cs typeface="Segoe UI" panose="020B0502040204020203" pitchFamily="34" charset="0"/>
              </a:rPr>
              <a:t>Seeñor</a:t>
            </a:r>
            <a:r>
              <a:rPr lang="es-ES" sz="1100" dirty="0">
                <a:latin typeface="Calibri" panose="020F0502020204030204" pitchFamily="34" charset="0"/>
                <a:cs typeface="Segoe UI" panose="020B0502040204020203" pitchFamily="34" charset="0"/>
              </a:rPr>
              <a:t> ten piedad de nosotros.</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G7        </a:t>
            </a:r>
            <a:r>
              <a:rPr lang="es-ES" sz="1100" b="1" dirty="0">
                <a:solidFill>
                  <a:srgbClr val="0070C0"/>
                </a:solidFill>
                <a:latin typeface="Calibri" panose="020F0502020204030204" pitchFamily="34" charset="0"/>
                <a:cs typeface="Segoe UI" panose="020B0502040204020203" pitchFamily="34" charset="0"/>
              </a:rPr>
              <a:t>C</a:t>
            </a:r>
            <a:r>
              <a:rPr lang="es-ES" sz="1100" b="1" dirty="0" smtClean="0">
                <a:solidFill>
                  <a:srgbClr val="0070C0"/>
                </a:solidFill>
                <a:latin typeface="Calibri" panose="020F0502020204030204" pitchFamily="34" charset="0"/>
                <a:cs typeface="Segoe UI" panose="020B0502040204020203" pitchFamily="34" charset="0"/>
              </a:rPr>
              <a:t>m                                       </a:t>
            </a:r>
            <a:r>
              <a:rPr lang="es-ES" sz="1100" b="1" dirty="0">
                <a:solidFill>
                  <a:srgbClr val="0070C0"/>
                </a:solidFill>
                <a:latin typeface="Calibri" panose="020F0502020204030204" pitchFamily="34" charset="0"/>
                <a:cs typeface="Segoe UI" panose="020B0502040204020203" pitchFamily="34" charset="0"/>
              </a:rPr>
              <a:t>F</a:t>
            </a:r>
          </a:p>
          <a:p>
            <a:r>
              <a:rPr lang="es-ES" sz="1100" b="1" dirty="0">
                <a:latin typeface="Calibri" panose="020F0502020204030204" pitchFamily="34" charset="0"/>
                <a:cs typeface="Segoe UI" panose="020B0502040204020203" pitchFamily="34" charset="0"/>
              </a:rPr>
              <a:t>Cristo ten piedad, ten piedad, ten piedad.</a:t>
            </a: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Bb                                    Gm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Cristo ten piedad, ten piedad, ten piedad.</a:t>
            </a:r>
          </a:p>
          <a:p>
            <a:r>
              <a:rPr lang="es-ES" sz="1100" b="1" dirty="0">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Cm                                     </a:t>
            </a:r>
            <a:r>
              <a:rPr lang="es-ES" sz="1100" b="1" dirty="0">
                <a:solidFill>
                  <a:srgbClr val="0070C0"/>
                </a:solidFill>
                <a:latin typeface="Calibri" panose="020F0502020204030204" pitchFamily="34" charset="0"/>
                <a:cs typeface="Segoe UI" panose="020B0502040204020203" pitchFamily="34" charset="0"/>
              </a:rPr>
              <a:t>D</a:t>
            </a:r>
          </a:p>
          <a:p>
            <a:r>
              <a:rPr lang="es-ES" sz="1100" b="1" dirty="0">
                <a:latin typeface="Calibri" panose="020F0502020204030204" pitchFamily="34" charset="0"/>
                <a:cs typeface="Segoe UI" panose="020B0502040204020203" pitchFamily="34" charset="0"/>
              </a:rPr>
              <a:t>Cristo ten piedad, ten piedad, ten piedad,</a:t>
            </a: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Gm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ten piedad…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err="1">
                <a:solidFill>
                  <a:srgbClr val="002060"/>
                </a:solidFill>
                <a:latin typeface="HP Simplified" panose="020B0604020204020204" pitchFamily="34" charset="0"/>
              </a:rPr>
              <a:t>Seeñor</a:t>
            </a:r>
            <a:r>
              <a:rPr lang="es-SV" sz="700" dirty="0">
                <a:solidFill>
                  <a:srgbClr val="002060"/>
                </a:solidFill>
                <a:latin typeface="HP Simplified" panose="020B0604020204020204" pitchFamily="34" charset="0"/>
              </a:rPr>
              <a:t>.</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V</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23" name="14 CuadroTexto"/>
          <p:cNvSpPr txBox="1"/>
          <p:nvPr/>
        </p:nvSpPr>
        <p:spPr>
          <a:xfrm>
            <a:off x="443231" y="500047"/>
            <a:ext cx="4447671"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A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de nosotros,</a:t>
            </a:r>
          </a:p>
          <a:p>
            <a:r>
              <a:rPr lang="es-SV" sz="1100" b="1" dirty="0">
                <a:solidFill>
                  <a:srgbClr val="0070C0"/>
                </a:solidFill>
                <a:latin typeface="Calibri" panose="020F0502020204030204" pitchFamily="34" charset="0"/>
              </a:rPr>
              <a:t>       G   B                         </a:t>
            </a:r>
            <a:r>
              <a:rPr lang="es-SV" sz="1100" b="1" dirty="0" smtClean="0">
                <a:solidFill>
                  <a:srgbClr val="0070C0"/>
                </a:solidFill>
                <a:latin typeface="Calibri" panose="020F0502020204030204" pitchFamily="34" charset="0"/>
              </a:rPr>
              <a:t>   C        </a:t>
            </a:r>
            <a:r>
              <a:rPr lang="es-SV" sz="1100" b="1" dirty="0">
                <a:solidFill>
                  <a:srgbClr val="0070C0"/>
                </a:solidFill>
                <a:latin typeface="Calibri" panose="020F0502020204030204" pitchFamily="34" charset="0"/>
              </a:rPr>
              <a:t>E</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de nosotros.</a:t>
            </a:r>
          </a:p>
          <a:p>
            <a:r>
              <a:rPr lang="es-SV" sz="1100" b="1" dirty="0">
                <a:solidFill>
                  <a:srgbClr val="0070C0"/>
                </a:solidFill>
                <a:latin typeface="Calibri" panose="020F0502020204030204" pitchFamily="34" charset="0"/>
              </a:rPr>
              <a:t>      A                                  D           D5 (A#)</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de nosotros.</a:t>
            </a:r>
          </a:p>
          <a:p>
            <a:r>
              <a:rPr lang="es-SV" sz="1100" dirty="0">
                <a:latin typeface="Calibri" panose="020F0502020204030204" pitchFamily="34" charset="0"/>
              </a:rPr>
              <a:t> </a:t>
            </a:r>
          </a:p>
          <a:p>
            <a:r>
              <a:rPr lang="es-SV" sz="1100" b="1" dirty="0">
                <a:latin typeface="Calibri" panose="020F0502020204030204" pitchFamily="34" charset="0"/>
              </a:rPr>
              <a:t>Cristo ten piedad de nosotros,</a:t>
            </a:r>
          </a:p>
          <a:p>
            <a:r>
              <a:rPr lang="es-SV" sz="1100" b="1" dirty="0">
                <a:latin typeface="Calibri" panose="020F0502020204030204" pitchFamily="34" charset="0"/>
              </a:rPr>
              <a:t>Cristo ten piedad de nosotros,</a:t>
            </a:r>
          </a:p>
          <a:p>
            <a:r>
              <a:rPr lang="es-SV" sz="1100" b="1" dirty="0">
                <a:latin typeface="Calibri" panose="020F0502020204030204" pitchFamily="34" charset="0"/>
              </a:rPr>
              <a:t>Cristo ten piedad de nosotros.</a:t>
            </a:r>
          </a:p>
          <a:p>
            <a:r>
              <a:rPr lang="es-SV" sz="1100" dirty="0">
                <a:latin typeface="Calibri" panose="020F0502020204030204" pitchFamily="34" charset="0"/>
              </a:rPr>
              <a:t> </a:t>
            </a:r>
          </a:p>
          <a:p>
            <a:r>
              <a:rPr lang="es-SV" sz="1100" dirty="0">
                <a:latin typeface="Calibri" panose="020F0502020204030204" pitchFamily="34" charset="0"/>
              </a:rPr>
              <a:t>Señor ten piedad de nosotros,</a:t>
            </a:r>
          </a:p>
          <a:p>
            <a:r>
              <a:rPr lang="es-SV" sz="1100" dirty="0">
                <a:latin typeface="Calibri" panose="020F0502020204030204" pitchFamily="34" charset="0"/>
              </a:rPr>
              <a:t>Señor ten piedad de nosotros,</a:t>
            </a:r>
          </a:p>
          <a:p>
            <a:r>
              <a:rPr lang="es-SV" sz="1100" b="1" dirty="0">
                <a:solidFill>
                  <a:srgbClr val="0070C0"/>
                </a:solidFill>
                <a:latin typeface="Calibri" panose="020F0502020204030204" pitchFamily="34" charset="0"/>
              </a:rPr>
              <a:t>    Am                D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de nosotros.</a:t>
            </a:r>
            <a:endParaRPr lang="es-ES" sz="1050" dirty="0">
              <a:latin typeface="Calibri" panose="020F0502020204030204" pitchFamily="34" charset="0"/>
              <a:cs typeface="Segoe UI" panose="020B0502040204020203" pitchFamily="34" charset="0"/>
            </a:endParaRPr>
          </a:p>
        </p:txBody>
      </p:sp>
      <p:sp>
        <p:nvSpPr>
          <p:cNvPr id="24" name="Redondear rectángulo de esquina diagonal 23"/>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25" name="Paralelogramo 24"/>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Carlos Camacho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DV.</a:t>
            </a:r>
          </a:p>
        </p:txBody>
      </p:sp>
      <p:sp>
        <p:nvSpPr>
          <p:cNvPr id="26" name="Paralelogramo 25"/>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III</a:t>
            </a:r>
          </a:p>
        </p:txBody>
      </p:sp>
      <p:sp>
        <p:nvSpPr>
          <p:cNvPr id="27" name="Conector 26"/>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9" name="15 CuadroTexto"/>
          <p:cNvSpPr txBox="1"/>
          <p:nvPr/>
        </p:nvSpPr>
        <p:spPr>
          <a:xfrm>
            <a:off x="443235" y="3578069"/>
            <a:ext cx="3745093" cy="297004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G            Am</a:t>
            </a:r>
          </a:p>
          <a:p>
            <a:r>
              <a:rPr lang="es-ES" sz="1100" dirty="0">
                <a:latin typeface="Calibri" panose="020F0502020204030204" pitchFamily="34" charset="0"/>
                <a:cs typeface="Segoe UI" panose="020B0502040204020203" pitchFamily="34" charset="0"/>
              </a:rPr>
              <a:t>Señor, ten piedad de nosotros.</a:t>
            </a:r>
          </a:p>
          <a:p>
            <a:r>
              <a:rPr lang="es-ES" sz="1100" b="1" dirty="0">
                <a:solidFill>
                  <a:srgbClr val="0070C0"/>
                </a:solidFill>
                <a:latin typeface="Calibri" panose="020F0502020204030204" pitchFamily="34" charset="0"/>
                <a:cs typeface="Segoe UI" panose="020B0502040204020203" pitchFamily="34" charset="0"/>
              </a:rPr>
              <a:t>            F                        G</a:t>
            </a:r>
          </a:p>
          <a:p>
            <a:r>
              <a:rPr lang="es-ES" sz="1100" dirty="0">
                <a:latin typeface="Calibri" panose="020F0502020204030204" pitchFamily="34" charset="0"/>
                <a:cs typeface="Segoe UI" panose="020B0502040204020203" pitchFamily="34" charset="0"/>
              </a:rPr>
              <a:t>De nosotros ten piedad.</a:t>
            </a:r>
          </a:p>
          <a:p>
            <a:r>
              <a:rPr lang="es-ES" sz="1100" b="1" dirty="0">
                <a:solidFill>
                  <a:srgbClr val="0070C0"/>
                </a:solidFill>
                <a:latin typeface="Calibri" panose="020F0502020204030204" pitchFamily="34" charset="0"/>
                <a:cs typeface="Segoe UI" panose="020B0502040204020203" pitchFamily="34" charset="0"/>
              </a:rPr>
              <a:t> C                       E             Am</a:t>
            </a:r>
          </a:p>
          <a:p>
            <a:r>
              <a:rPr lang="es-ES" sz="1100" dirty="0">
                <a:latin typeface="Calibri" panose="020F0502020204030204" pitchFamily="34" charset="0"/>
                <a:cs typeface="Segoe UI" panose="020B0502040204020203" pitchFamily="34" charset="0"/>
              </a:rPr>
              <a:t>Señor ten piedad de nosotros, </a:t>
            </a:r>
          </a:p>
          <a:p>
            <a:r>
              <a:rPr lang="es-ES" sz="1100" b="1" dirty="0">
                <a:solidFill>
                  <a:srgbClr val="0070C0"/>
                </a:solidFill>
                <a:latin typeface="Calibri" panose="020F0502020204030204" pitchFamily="34" charset="0"/>
                <a:cs typeface="Segoe UI" panose="020B0502040204020203" pitchFamily="34" charset="0"/>
              </a:rPr>
              <a:t>   F          C                G                       C</a:t>
            </a:r>
          </a:p>
          <a:p>
            <a:r>
              <a:rPr lang="es-ES" sz="1100" dirty="0">
                <a:latin typeface="Calibri" panose="020F0502020204030204" pitchFamily="34" charset="0"/>
                <a:cs typeface="Segoe UI" panose="020B0502040204020203" pitchFamily="34" charset="0"/>
              </a:rPr>
              <a:t>¡Oh! Señor, de nosotros ten piedad.</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Cristo, ten piedad de nosotros.</a:t>
            </a:r>
          </a:p>
          <a:p>
            <a:r>
              <a:rPr lang="es-ES" sz="1100" b="1" dirty="0">
                <a:latin typeface="Calibri" panose="020F0502020204030204" pitchFamily="34" charset="0"/>
                <a:cs typeface="Segoe UI" panose="020B0502040204020203" pitchFamily="34" charset="0"/>
              </a:rPr>
              <a:t>De nosotros ten piedad.</a:t>
            </a:r>
          </a:p>
          <a:p>
            <a:r>
              <a:rPr lang="es-ES" sz="1100" b="1" dirty="0">
                <a:latin typeface="Calibri" panose="020F0502020204030204" pitchFamily="34" charset="0"/>
                <a:cs typeface="Segoe UI" panose="020B0502040204020203" pitchFamily="34" charset="0"/>
              </a:rPr>
              <a:t>Cristo ten piedad de nosotros, </a:t>
            </a:r>
          </a:p>
          <a:p>
            <a:r>
              <a:rPr lang="es-ES" sz="1100" b="1" dirty="0">
                <a:latin typeface="Calibri" panose="020F0502020204030204" pitchFamily="34" charset="0"/>
                <a:cs typeface="Segoe UI" panose="020B0502040204020203" pitchFamily="34" charset="0"/>
              </a:rPr>
              <a:t>¡Oh! Señor, de nosotros ten piedad.</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ten piedad de nosotros…</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p:txBody>
      </p:sp>
      <p:sp>
        <p:nvSpPr>
          <p:cNvPr id="30" name="Redondear rectángulo de esquina diagonal 29"/>
          <p:cNvSpPr/>
          <p:nvPr/>
        </p:nvSpPr>
        <p:spPr>
          <a:xfrm>
            <a:off x="3335585" y="331849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1" name="Paralelogramo 30"/>
          <p:cNvSpPr/>
          <p:nvPr/>
        </p:nvSpPr>
        <p:spPr>
          <a:xfrm>
            <a:off x="515162" y="349236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Suave / </a:t>
            </a:r>
            <a:r>
              <a:rPr lang="es-SV" sz="700" dirty="0" err="1">
                <a:solidFill>
                  <a:srgbClr val="002060"/>
                </a:solidFill>
                <a:latin typeface="HP Simplified" panose="020B0604020204020204" pitchFamily="34" charset="0"/>
              </a:rPr>
              <a:t>Superstar</a:t>
            </a:r>
            <a:endParaRPr lang="es-SV" sz="700" dirty="0">
              <a:solidFill>
                <a:srgbClr val="002060"/>
              </a:solidFill>
              <a:latin typeface="HP Simplified" panose="020B0604020204020204" pitchFamily="34" charset="0"/>
            </a:endParaRPr>
          </a:p>
        </p:txBody>
      </p:sp>
      <p:sp>
        <p:nvSpPr>
          <p:cNvPr id="32" name="Paralelogramo 31"/>
          <p:cNvSpPr/>
          <p:nvPr/>
        </p:nvSpPr>
        <p:spPr>
          <a:xfrm>
            <a:off x="547093" y="331850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IV</a:t>
            </a:r>
          </a:p>
        </p:txBody>
      </p:sp>
      <p:sp>
        <p:nvSpPr>
          <p:cNvPr id="33" name="Conector 32"/>
          <p:cNvSpPr/>
          <p:nvPr/>
        </p:nvSpPr>
        <p:spPr>
          <a:xfrm>
            <a:off x="534763" y="335849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43231" y="3263417"/>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36" name="Imagen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7" name="15 CuadroTexto"/>
          <p:cNvSpPr txBox="1"/>
          <p:nvPr/>
        </p:nvSpPr>
        <p:spPr>
          <a:xfrm>
            <a:off x="5181419" y="3476573"/>
            <a:ext cx="3745093" cy="212365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B             E            A B E</a:t>
            </a:r>
          </a:p>
          <a:p>
            <a:r>
              <a:rPr lang="es-ES" sz="1100" dirty="0" err="1">
                <a:latin typeface="Calibri" panose="020F0502020204030204" pitchFamily="34" charset="0"/>
                <a:cs typeface="Segoe UI" panose="020B0502040204020203" pitchFamily="34" charset="0"/>
              </a:rPr>
              <a:t>Señoor</a:t>
            </a:r>
            <a:r>
              <a:rPr lang="es-ES" sz="1100" dirty="0">
                <a:latin typeface="Calibri" panose="020F0502020204030204" pitchFamily="34" charset="0"/>
                <a:cs typeface="Segoe UI" panose="020B0502040204020203" pitchFamily="34" charset="0"/>
              </a:rPr>
              <a:t> ten piedad, ten piedad de nosotros.</a:t>
            </a:r>
          </a:p>
          <a:p>
            <a:r>
              <a:rPr lang="es-ES" sz="1100" b="1" dirty="0">
                <a:solidFill>
                  <a:srgbClr val="0070C0"/>
                </a:solidFill>
                <a:latin typeface="Calibri" panose="020F0502020204030204" pitchFamily="34" charset="0"/>
                <a:cs typeface="Segoe UI" panose="020B0502040204020203" pitchFamily="34" charset="0"/>
              </a:rPr>
              <a:t>                            E                   B               E            E7</a:t>
            </a:r>
          </a:p>
          <a:p>
            <a:r>
              <a:rPr lang="es-ES" sz="1100" dirty="0" err="1">
                <a:latin typeface="Calibri" panose="020F0502020204030204" pitchFamily="34" charset="0"/>
                <a:cs typeface="Segoe UI" panose="020B0502040204020203" pitchFamily="34" charset="0"/>
              </a:rPr>
              <a:t>Señoor</a:t>
            </a:r>
            <a:r>
              <a:rPr lang="es-ES" sz="1100" dirty="0">
                <a:latin typeface="Calibri" panose="020F0502020204030204" pitchFamily="34" charset="0"/>
                <a:cs typeface="Segoe UI" panose="020B0502040204020203" pitchFamily="34" charset="0"/>
              </a:rPr>
              <a:t> ten piedad, ten piedad de nosotros.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                                        E             </a:t>
            </a:r>
          </a:p>
          <a:p>
            <a:r>
              <a:rPr lang="es-ES" sz="1100" b="1" dirty="0">
                <a:latin typeface="Calibri" panose="020F0502020204030204" pitchFamily="34" charset="0"/>
                <a:cs typeface="Segoe UI" panose="020B0502040204020203" pitchFamily="34" charset="0"/>
              </a:rPr>
              <a:t>Cristo, ten piedad de nosotros.</a:t>
            </a:r>
          </a:p>
          <a:p>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B</a:t>
            </a:r>
          </a:p>
          <a:p>
            <a:r>
              <a:rPr lang="es-ES" sz="1100" b="1" dirty="0">
                <a:latin typeface="Calibri" panose="020F0502020204030204" pitchFamily="34" charset="0"/>
                <a:cs typeface="Segoe UI" panose="020B0502040204020203" pitchFamily="34" charset="0"/>
              </a:rPr>
              <a:t>Oh </a:t>
            </a:r>
            <a:r>
              <a:rPr lang="es-ES" sz="1100" b="1" dirty="0" err="1">
                <a:latin typeface="Calibri" panose="020F0502020204030204" pitchFamily="34" charset="0"/>
                <a:cs typeface="Segoe UI" panose="020B0502040204020203" pitchFamily="34" charset="0"/>
              </a:rPr>
              <a:t>oh</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oh</a:t>
            </a:r>
            <a:r>
              <a:rPr lang="es-ES" sz="1100" b="1" dirty="0">
                <a:latin typeface="Calibri" panose="020F0502020204030204" pitchFamily="34" charset="0"/>
                <a:cs typeface="Segoe UI" panose="020B0502040204020203" pitchFamily="34" charset="0"/>
              </a:rPr>
              <a:t> Cristo 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ten piedad, ten piedad de nosotros.</a:t>
            </a:r>
          </a:p>
          <a:p>
            <a:r>
              <a:rPr lang="es-ES" sz="1100" dirty="0">
                <a:latin typeface="Calibri" panose="020F0502020204030204" pitchFamily="34" charset="0"/>
                <a:cs typeface="Segoe UI" panose="020B0502040204020203" pitchFamily="34" charset="0"/>
              </a:rPr>
              <a:t>Señor ten piedad, ten piedad de nosotros</a:t>
            </a:r>
          </a:p>
        </p:txBody>
      </p:sp>
      <p:sp>
        <p:nvSpPr>
          <p:cNvPr id="38" name="Redondear rectángulo de esquina diagonal 37"/>
          <p:cNvSpPr/>
          <p:nvPr/>
        </p:nvSpPr>
        <p:spPr>
          <a:xfrm>
            <a:off x="8073769" y="321700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39" name="Paralelogramo 38"/>
          <p:cNvSpPr/>
          <p:nvPr/>
        </p:nvSpPr>
        <p:spPr>
          <a:xfrm>
            <a:off x="5253346" y="339086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DV</a:t>
            </a:r>
          </a:p>
        </p:txBody>
      </p:sp>
      <p:sp>
        <p:nvSpPr>
          <p:cNvPr id="40" name="Paralelogramo 39"/>
          <p:cNvSpPr/>
          <p:nvPr/>
        </p:nvSpPr>
        <p:spPr>
          <a:xfrm>
            <a:off x="5285277" y="321700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VI</a:t>
            </a:r>
          </a:p>
        </p:txBody>
      </p:sp>
      <p:sp>
        <p:nvSpPr>
          <p:cNvPr id="41" name="Conector 40"/>
          <p:cNvSpPr/>
          <p:nvPr/>
        </p:nvSpPr>
        <p:spPr>
          <a:xfrm>
            <a:off x="5272947" y="325700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2" name="Imagen 4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3161921"/>
            <a:ext cx="340452" cy="335187"/>
          </a:xfrm>
          <a:prstGeom prst="flowChartConnector">
            <a:avLst/>
          </a:prstGeom>
        </p:spPr>
      </p:pic>
      <p:pic>
        <p:nvPicPr>
          <p:cNvPr id="43" name="Imagen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3163470"/>
            <a:ext cx="340452" cy="317106"/>
          </a:xfrm>
          <a:prstGeom prst="flowChartConnector">
            <a:avLst/>
          </a:prstGeom>
        </p:spPr>
      </p:pic>
    </p:spTree>
    <p:extLst>
      <p:ext uri="{BB962C8B-B14F-4D97-AF65-F5344CB8AC3E}">
        <p14:creationId xmlns:p14="http://schemas.microsoft.com/office/powerpoint/2010/main" val="4221986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17697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G                  A              D            F#m Bm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ten piedad de nosotros.</a:t>
            </a:r>
          </a:p>
          <a:p>
            <a:r>
              <a:rPr lang="es-SV" sz="1100" b="1" dirty="0">
                <a:solidFill>
                  <a:srgbClr val="0070C0"/>
                </a:solidFill>
                <a:latin typeface="Calibri" panose="020F0502020204030204" pitchFamily="34" charset="0"/>
                <a:cs typeface="Segoe UI" panose="020B0502040204020203" pitchFamily="34" charset="0"/>
              </a:rPr>
              <a:t>                         Em                 A            G Gm  D</a:t>
            </a:r>
          </a:p>
          <a:p>
            <a:r>
              <a:rPr lang="es-SV" sz="1100" dirty="0">
                <a:latin typeface="Calibri" panose="020F0502020204030204" pitchFamily="34" charset="0"/>
                <a:cs typeface="Segoe UI" panose="020B0502040204020203" pitchFamily="34" charset="0"/>
              </a:rPr>
              <a:t>Señor ten piedad, ten piedad de nosotros.</a:t>
            </a:r>
          </a:p>
          <a:p>
            <a:endParaRPr lang="es-SV" sz="1100" b="1" dirty="0">
              <a:latin typeface="Calibri" panose="020F0502020204030204" pitchFamily="34" charset="0"/>
              <a:cs typeface="Segoe UI" panose="020B0502040204020203" pitchFamily="34" charset="0"/>
            </a:endParaRPr>
          </a:p>
          <a:p>
            <a:r>
              <a:rPr lang="es-SV" sz="1100" b="1" dirty="0">
                <a:latin typeface="Calibri" panose="020F0502020204030204" pitchFamily="34" charset="0"/>
                <a:cs typeface="Segoe UI" panose="020B0502040204020203" pitchFamily="34" charset="0"/>
              </a:rPr>
              <a:t>Cristo ten piedad, ten piedad de nosotros.</a:t>
            </a:r>
          </a:p>
          <a:p>
            <a:r>
              <a:rPr lang="es-SV" sz="1100" b="1" dirty="0">
                <a:latin typeface="Calibri" panose="020F0502020204030204" pitchFamily="34" charset="0"/>
                <a:cs typeface="Segoe UI" panose="020B0502040204020203" pitchFamily="34" charset="0"/>
              </a:rPr>
              <a:t>Cristo ten piedad, ten piedad de nosotros.</a:t>
            </a:r>
          </a:p>
          <a:p>
            <a:endParaRPr lang="es-SV" sz="1100" b="1" dirty="0">
              <a:latin typeface="Calibri" panose="020F0502020204030204" pitchFamily="34" charset="0"/>
              <a:cs typeface="Segoe UI" panose="020B0502040204020203" pitchFamily="34" charset="0"/>
            </a:endParaRPr>
          </a:p>
          <a:p>
            <a:r>
              <a:rPr lang="es-SV" sz="1050" dirty="0">
                <a:latin typeface="Calibri" panose="020F0502020204030204" pitchFamily="34" charset="0"/>
              </a:rPr>
              <a:t>Señor ten piedad, ten piedad de nosotros.</a:t>
            </a:r>
            <a:endParaRPr lang="es-SV" sz="1050" dirty="0">
              <a:latin typeface="Calibri" panose="020F0502020204030204" pitchFamily="34" charset="0"/>
              <a:cs typeface="Segoe UI" panose="020B0502040204020203" pitchFamily="34" charset="0"/>
            </a:endParaRPr>
          </a:p>
          <a:p>
            <a:r>
              <a:rPr lang="es-SV" sz="1050" dirty="0">
                <a:latin typeface="Calibri" panose="020F0502020204030204" pitchFamily="34" charset="0"/>
                <a:cs typeface="Segoe UI" panose="020B0502040204020203" pitchFamily="34" charset="0"/>
              </a:rPr>
              <a:t>Señor ten piedad, ten piedad de nosotros.</a:t>
            </a:r>
            <a:endParaRPr lang="es-ES" sz="1050" b="1"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TEN PIEDAD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16</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29293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C7                             G</a:t>
            </a:r>
          </a:p>
          <a:p>
            <a:r>
              <a:rPr lang="es-ES" sz="1100" dirty="0">
                <a:latin typeface="Calibri" panose="020F0502020204030204" pitchFamily="34" charset="0"/>
                <a:cs typeface="Segoe UI" panose="020B0502040204020203" pitchFamily="34" charset="0"/>
              </a:rPr>
              <a:t>Señor, Señor, ten piedad, ten piedad de nosotros.</a:t>
            </a:r>
          </a:p>
          <a:p>
            <a:r>
              <a:rPr lang="es-ES" sz="1100" b="1" dirty="0">
                <a:solidFill>
                  <a:srgbClr val="0070C0"/>
                </a:solidFill>
                <a:latin typeface="Calibri" panose="020F0502020204030204" pitchFamily="34" charset="0"/>
                <a:cs typeface="Segoe UI" panose="020B0502040204020203" pitchFamily="34" charset="0"/>
              </a:rPr>
              <a:t>                                                             F  G         C</a:t>
            </a:r>
          </a:p>
          <a:p>
            <a:r>
              <a:rPr lang="es-ES" sz="1100" dirty="0">
                <a:latin typeface="Calibri" panose="020F0502020204030204" pitchFamily="34" charset="0"/>
                <a:cs typeface="Segoe UI" panose="020B0502040204020203" pitchFamily="34" charset="0"/>
              </a:rPr>
              <a:t>Señor, Señor, ten piedad, ten piedad de nosotros.</a:t>
            </a:r>
          </a:p>
          <a:p>
            <a:r>
              <a:rPr lang="es-ES" sz="1100" dirty="0">
                <a:latin typeface="Calibri" panose="020F0502020204030204" pitchFamily="34" charset="0"/>
                <a:cs typeface="Segoe UI" panose="020B0502040204020203" pitchFamily="34" charset="0"/>
              </a:rPr>
              <a:t> </a:t>
            </a:r>
          </a:p>
          <a:p>
            <a:r>
              <a:rPr lang="es-ES" sz="1100" b="1" dirty="0">
                <a:solidFill>
                  <a:srgbClr val="0070C0"/>
                </a:solidFill>
                <a:latin typeface="Calibri" panose="020F0502020204030204" pitchFamily="34" charset="0"/>
                <a:cs typeface="Segoe UI" panose="020B0502040204020203" pitchFamily="34" charset="0"/>
              </a:rPr>
              <a:t>  F                                    C7  Am               G  F           C</a:t>
            </a:r>
          </a:p>
          <a:p>
            <a:r>
              <a:rPr lang="es-ES" sz="1100" b="1" dirty="0">
                <a:latin typeface="Calibri" panose="020F0502020204030204" pitchFamily="34" charset="0"/>
                <a:cs typeface="Segoe UI" panose="020B0502040204020203" pitchFamily="34" charset="0"/>
              </a:rPr>
              <a:t>Cristo, Cristo, ten piedad,       ten piedad de nosotros.</a:t>
            </a:r>
          </a:p>
          <a:p>
            <a:r>
              <a:rPr lang="es-ES" sz="1100" b="1" dirty="0">
                <a:solidFill>
                  <a:srgbClr val="0070C0"/>
                </a:solidFill>
                <a:latin typeface="Calibri" panose="020F0502020204030204" pitchFamily="34" charset="0"/>
                <a:cs typeface="Segoe UI" panose="020B0502040204020203" pitchFamily="34" charset="0"/>
              </a:rPr>
              <a:t> F                                    C7   Am              G  F           C</a:t>
            </a:r>
          </a:p>
          <a:p>
            <a:r>
              <a:rPr lang="es-ES" sz="1100" b="1" dirty="0">
                <a:latin typeface="Calibri" panose="020F0502020204030204" pitchFamily="34" charset="0"/>
                <a:cs typeface="Segoe UI" panose="020B0502040204020203" pitchFamily="34" charset="0"/>
              </a:rPr>
              <a:t>Cristo, Cristo, ten piedad,      ten piedad de nosotros.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Señor, ten piedad, ten piedad de nosotros.</a:t>
            </a:r>
          </a:p>
          <a:p>
            <a:r>
              <a:rPr lang="es-ES" sz="1100" dirty="0">
                <a:latin typeface="Calibri" panose="020F0502020204030204" pitchFamily="34" charset="0"/>
                <a:cs typeface="Segoe UI" panose="020B0502040204020203" pitchFamily="34" charset="0"/>
              </a:rPr>
              <a:t>Señor, Señor, ten piedad, ten piedad de nosotros.</a:t>
            </a: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 | </a:t>
            </a:r>
            <a:r>
              <a:rPr lang="es-SV" sz="700" b="1" dirty="0">
                <a:solidFill>
                  <a:srgbClr val="002060"/>
                </a:solidFill>
                <a:latin typeface="HP Simplified" panose="020B0604020204020204" pitchFamily="34" charset="0"/>
              </a:rPr>
              <a:t>CLAVE:  </a:t>
            </a:r>
            <a:r>
              <a:rPr lang="es-SV" sz="700" dirty="0" smtClean="0">
                <a:solidFill>
                  <a:srgbClr val="002060"/>
                </a:solidFill>
                <a:latin typeface="HP Simplified" panose="020B0604020204020204" pitchFamily="34" charset="0"/>
              </a:rPr>
              <a:t>Misa Nicaragüense</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IX</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Parón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VII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3" name="15 CuadroTexto"/>
          <p:cNvSpPr txBox="1"/>
          <p:nvPr/>
        </p:nvSpPr>
        <p:spPr>
          <a:xfrm>
            <a:off x="443231" y="2637319"/>
            <a:ext cx="3745093" cy="313932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Am</a:t>
            </a:r>
          </a:p>
          <a:p>
            <a:r>
              <a:rPr lang="es-ES" sz="1100" dirty="0">
                <a:latin typeface="Calibri" panose="020F0502020204030204" pitchFamily="34" charset="0"/>
                <a:cs typeface="Segoe UI" panose="020B0502040204020203" pitchFamily="34" charset="0"/>
              </a:rPr>
              <a:t>Señor, ten piedad, de nosotros.</a:t>
            </a:r>
          </a:p>
          <a:p>
            <a:r>
              <a:rPr lang="es-ES" sz="1100" b="1" dirty="0">
                <a:solidFill>
                  <a:srgbClr val="0070C0"/>
                </a:solidFill>
                <a:latin typeface="Calibri" panose="020F0502020204030204" pitchFamily="34" charset="0"/>
                <a:cs typeface="Segoe UI" panose="020B0502040204020203" pitchFamily="34" charset="0"/>
              </a:rPr>
              <a:t>      F Dm            G  E</a:t>
            </a:r>
          </a:p>
          <a:p>
            <a:r>
              <a:rPr lang="es-ES" sz="1100" dirty="0">
                <a:latin typeface="Calibri" panose="020F0502020204030204" pitchFamily="34" charset="0"/>
                <a:cs typeface="Segoe UI" panose="020B0502040204020203" pitchFamily="34" charset="0"/>
              </a:rPr>
              <a:t>Señor, ten </a:t>
            </a:r>
            <a:r>
              <a:rPr lang="es-ES" sz="1100" dirty="0" err="1">
                <a:latin typeface="Calibri" panose="020F0502020204030204" pitchFamily="34" charset="0"/>
                <a:cs typeface="Segoe UI" panose="020B0502040204020203" pitchFamily="34" charset="0"/>
              </a:rPr>
              <a:t>pieda</a:t>
            </a:r>
            <a:r>
              <a:rPr lang="es-ES" sz="1100" dirty="0">
                <a:latin typeface="Calibri" panose="020F0502020204030204" pitchFamily="34" charset="0"/>
                <a:cs typeface="Segoe UI" panose="020B0502040204020203" pitchFamily="34" charset="0"/>
              </a:rPr>
              <a:t>-ad. </a:t>
            </a:r>
          </a:p>
          <a:p>
            <a:r>
              <a:rPr lang="es-ES" sz="1100" b="1" dirty="0">
                <a:solidFill>
                  <a:srgbClr val="0070C0"/>
                </a:solidFill>
                <a:latin typeface="Calibri" panose="020F0502020204030204" pitchFamily="34" charset="0"/>
                <a:cs typeface="Segoe UI" panose="020B0502040204020203" pitchFamily="34" charset="0"/>
              </a:rPr>
              <a:t>      C          Am                F                   Fm</a:t>
            </a:r>
          </a:p>
          <a:p>
            <a:r>
              <a:rPr lang="es-ES" sz="1100" dirty="0">
                <a:latin typeface="Calibri" panose="020F0502020204030204" pitchFamily="34" charset="0"/>
                <a:cs typeface="Segoe UI" panose="020B0502040204020203" pitchFamily="34" charset="0"/>
              </a:rPr>
              <a:t>Señor, Señor, ten piedad, de nosotros.</a:t>
            </a:r>
          </a:p>
          <a:p>
            <a:r>
              <a:rPr lang="es-ES" sz="1100" b="1" dirty="0">
                <a:solidFill>
                  <a:srgbClr val="0070C0"/>
                </a:solidFill>
                <a:latin typeface="Calibri" panose="020F0502020204030204" pitchFamily="34" charset="0"/>
                <a:cs typeface="Segoe UI" panose="020B0502040204020203" pitchFamily="34" charset="0"/>
              </a:rPr>
              <a:t>      C          G                    C</a:t>
            </a:r>
          </a:p>
          <a:p>
            <a:r>
              <a:rPr lang="es-ES" sz="1100" dirty="0">
                <a:latin typeface="Calibri" panose="020F0502020204030204" pitchFamily="34" charset="0"/>
                <a:cs typeface="Segoe UI" panose="020B0502040204020203" pitchFamily="34" charset="0"/>
              </a:rPr>
              <a:t>Señor, Señor, ten piedad.</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Cristo, ten piedad de nosotros.</a:t>
            </a:r>
          </a:p>
          <a:p>
            <a:r>
              <a:rPr lang="es-ES" sz="1100" b="1" dirty="0">
                <a:latin typeface="Calibri" panose="020F0502020204030204" pitchFamily="34" charset="0"/>
                <a:cs typeface="Segoe UI" panose="020B0502040204020203" pitchFamily="34" charset="0"/>
              </a:rPr>
              <a:t>Cristo, ten </a:t>
            </a:r>
            <a:r>
              <a:rPr lang="es-ES" sz="1100" b="1" dirty="0" err="1">
                <a:latin typeface="Calibri" panose="020F0502020204030204" pitchFamily="34" charset="0"/>
                <a:cs typeface="Segoe UI" panose="020B0502040204020203" pitchFamily="34" charset="0"/>
              </a:rPr>
              <a:t>pieda</a:t>
            </a:r>
            <a:r>
              <a:rPr lang="es-ES" sz="1100" b="1" dirty="0">
                <a:latin typeface="Calibri" panose="020F0502020204030204" pitchFamily="34" charset="0"/>
                <a:cs typeface="Segoe UI" panose="020B0502040204020203" pitchFamily="34" charset="0"/>
              </a:rPr>
              <a:t>-ad. </a:t>
            </a:r>
          </a:p>
          <a:p>
            <a:r>
              <a:rPr lang="es-ES" sz="1100" b="1" dirty="0">
                <a:latin typeface="Calibri" panose="020F0502020204030204" pitchFamily="34" charset="0"/>
                <a:cs typeface="Segoe UI" panose="020B0502040204020203" pitchFamily="34" charset="0"/>
              </a:rPr>
              <a:t>Cristo, Cristo, ten piedad, de nosotros.</a:t>
            </a:r>
          </a:p>
          <a:p>
            <a:r>
              <a:rPr lang="es-ES" sz="1100" b="1" dirty="0">
                <a:latin typeface="Calibri" panose="020F0502020204030204" pitchFamily="34" charset="0"/>
                <a:cs typeface="Segoe UI" panose="020B0502040204020203" pitchFamily="34" charset="0"/>
              </a:rPr>
              <a:t>Cristo, Cristo, ten piedad.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ten piedad, de nosotros.</a:t>
            </a:r>
          </a:p>
          <a:p>
            <a:r>
              <a:rPr lang="es-ES" sz="1100" dirty="0">
                <a:latin typeface="Calibri" panose="020F0502020204030204" pitchFamily="34" charset="0"/>
                <a:cs typeface="Segoe UI" panose="020B0502040204020203" pitchFamily="34" charset="0"/>
              </a:rPr>
              <a:t>Señor, ten </a:t>
            </a:r>
            <a:r>
              <a:rPr lang="es-ES" sz="1100" dirty="0" err="1">
                <a:latin typeface="Calibri" panose="020F0502020204030204" pitchFamily="34" charset="0"/>
                <a:cs typeface="Segoe UI" panose="020B0502040204020203" pitchFamily="34" charset="0"/>
              </a:rPr>
              <a:t>pieda</a:t>
            </a:r>
            <a:r>
              <a:rPr lang="es-ES" sz="1100" dirty="0">
                <a:latin typeface="Calibri" panose="020F0502020204030204" pitchFamily="34" charset="0"/>
                <a:cs typeface="Segoe UI" panose="020B0502040204020203" pitchFamily="34" charset="0"/>
              </a:rPr>
              <a:t>-ad. </a:t>
            </a:r>
          </a:p>
          <a:p>
            <a:r>
              <a:rPr lang="es-ES" sz="1100" dirty="0">
                <a:latin typeface="Calibri" panose="020F0502020204030204" pitchFamily="34" charset="0"/>
                <a:cs typeface="Segoe UI" panose="020B0502040204020203" pitchFamily="34" charset="0"/>
              </a:rPr>
              <a:t>Señor, Señor, ten piedad, de nosotros.</a:t>
            </a:r>
          </a:p>
          <a:p>
            <a:r>
              <a:rPr lang="es-ES" sz="1100" dirty="0">
                <a:latin typeface="Calibri" panose="020F0502020204030204" pitchFamily="34" charset="0"/>
                <a:cs typeface="Segoe UI" panose="020B0502040204020203" pitchFamily="34" charset="0"/>
              </a:rPr>
              <a:t>Señor, Señor, ten piedad.</a:t>
            </a:r>
          </a:p>
        </p:txBody>
      </p:sp>
      <p:sp>
        <p:nvSpPr>
          <p:cNvPr id="24" name="Redondear rectángulo de esquina diagonal 23"/>
          <p:cNvSpPr/>
          <p:nvPr/>
        </p:nvSpPr>
        <p:spPr>
          <a:xfrm>
            <a:off x="3335581" y="237774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5" name="Paralelogramo 24"/>
          <p:cNvSpPr/>
          <p:nvPr/>
        </p:nvSpPr>
        <p:spPr>
          <a:xfrm>
            <a:off x="515158" y="255161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Se</a:t>
            </a:r>
            <a:r>
              <a:rPr lang="es-SV" sz="700" u="sng" dirty="0">
                <a:solidFill>
                  <a:srgbClr val="002060"/>
                </a:solidFill>
                <a:latin typeface="HP Simplified" panose="020B0604020204020204" pitchFamily="34" charset="0"/>
              </a:rPr>
              <a:t>ñor</a:t>
            </a:r>
            <a:r>
              <a:rPr lang="es-SV" sz="700" dirty="0">
                <a:solidFill>
                  <a:srgbClr val="002060"/>
                </a:solidFill>
                <a:latin typeface="HP Simplified" panose="020B0604020204020204" pitchFamily="34" charset="0"/>
              </a:rPr>
              <a:t>, ten pie</a:t>
            </a:r>
            <a:r>
              <a:rPr lang="es-SV" sz="700" u="sng" dirty="0">
                <a:solidFill>
                  <a:srgbClr val="002060"/>
                </a:solidFill>
                <a:latin typeface="HP Simplified" panose="020B0604020204020204" pitchFamily="34" charset="0"/>
              </a:rPr>
              <a:t>dad</a:t>
            </a:r>
            <a:r>
              <a:rPr lang="es-SV" sz="700" dirty="0">
                <a:solidFill>
                  <a:srgbClr val="002060"/>
                </a:solidFill>
                <a:latin typeface="HP Simplified" panose="020B0604020204020204" pitchFamily="34" charset="0"/>
              </a:rPr>
              <a:t>.</a:t>
            </a:r>
          </a:p>
        </p:txBody>
      </p:sp>
      <p:sp>
        <p:nvSpPr>
          <p:cNvPr id="26" name="Paralelogramo 25"/>
          <p:cNvSpPr/>
          <p:nvPr/>
        </p:nvSpPr>
        <p:spPr>
          <a:xfrm>
            <a:off x="547089" y="237775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VIII</a:t>
            </a:r>
          </a:p>
        </p:txBody>
      </p:sp>
      <p:sp>
        <p:nvSpPr>
          <p:cNvPr id="27" name="Conector 26"/>
          <p:cNvSpPr/>
          <p:nvPr/>
        </p:nvSpPr>
        <p:spPr>
          <a:xfrm>
            <a:off x="534759" y="241774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43227" y="2322667"/>
            <a:ext cx="340452" cy="335187"/>
          </a:xfrm>
          <a:prstGeom prst="flowChartConnector">
            <a:avLst/>
          </a:prstGeom>
        </p:spPr>
      </p:pic>
      <p:sp>
        <p:nvSpPr>
          <p:cNvPr id="29" name="15 CuadroTexto"/>
          <p:cNvSpPr txBox="1"/>
          <p:nvPr/>
        </p:nvSpPr>
        <p:spPr>
          <a:xfrm>
            <a:off x="5129814" y="3078624"/>
            <a:ext cx="3745093" cy="178510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Em                 Am         Em B  Em</a:t>
            </a:r>
          </a:p>
          <a:p>
            <a:r>
              <a:rPr lang="es-ES" sz="1100" dirty="0">
                <a:latin typeface="Calibri" panose="020F0502020204030204" pitchFamily="34" charset="0"/>
                <a:cs typeface="Segoe UI" panose="020B0502040204020203" pitchFamily="34" charset="0"/>
              </a:rPr>
              <a:t>Señor, ten piedad de </a:t>
            </a:r>
            <a:r>
              <a:rPr lang="es-ES" sz="1100" dirty="0" err="1">
                <a:latin typeface="Calibri" panose="020F0502020204030204" pitchFamily="34" charset="0"/>
                <a:cs typeface="Segoe UI" panose="020B0502040204020203" pitchFamily="34" charset="0"/>
              </a:rPr>
              <a:t>noso</a:t>
            </a:r>
            <a:r>
              <a:rPr lang="es-ES" sz="1100" dirty="0">
                <a:latin typeface="Calibri" panose="020F0502020204030204" pitchFamily="34" charset="0"/>
                <a:cs typeface="Segoe UI" panose="020B0502040204020203" pitchFamily="34" charset="0"/>
              </a:rPr>
              <a:t>-o-</a:t>
            </a:r>
            <a:r>
              <a:rPr lang="es-ES" sz="1100" dirty="0" err="1">
                <a:latin typeface="Calibri" panose="020F0502020204030204" pitchFamily="34" charset="0"/>
                <a:cs typeface="Segoe UI" panose="020B0502040204020203" pitchFamily="34" charset="0"/>
              </a:rPr>
              <a:t>tros</a:t>
            </a:r>
            <a:r>
              <a:rPr lang="es-ES" sz="1100" dirty="0">
                <a:latin typeface="Calibri" panose="020F0502020204030204" pitchFamily="34" charset="0"/>
                <a:cs typeface="Segoe UI" panose="020B0502040204020203" pitchFamily="34" charset="0"/>
              </a:rPr>
              <a:t>.</a:t>
            </a:r>
          </a:p>
          <a:p>
            <a:r>
              <a:rPr lang="es-ES" sz="1100" b="1" dirty="0">
                <a:latin typeface="Calibri" panose="020F0502020204030204" pitchFamily="34" charset="0"/>
                <a:cs typeface="Segoe UI" panose="020B0502040204020203" pitchFamily="34" charset="0"/>
              </a:rPr>
              <a:t>Señor, ten piedad de </a:t>
            </a:r>
            <a:r>
              <a:rPr lang="es-ES" sz="1100" b="1" dirty="0" err="1">
                <a:latin typeface="Calibri" panose="020F0502020204030204" pitchFamily="34" charset="0"/>
                <a:cs typeface="Segoe UI" panose="020B0502040204020203" pitchFamily="34" charset="0"/>
              </a:rPr>
              <a:t>noso</a:t>
            </a:r>
            <a:r>
              <a:rPr lang="es-ES" sz="1100" b="1" dirty="0">
                <a:latin typeface="Calibri" panose="020F0502020204030204" pitchFamily="34" charset="0"/>
                <a:cs typeface="Segoe UI" panose="020B0502040204020203" pitchFamily="34" charset="0"/>
              </a:rPr>
              <a:t>-o-</a:t>
            </a:r>
            <a:r>
              <a:rPr lang="es-ES" sz="1100" b="1" dirty="0" err="1">
                <a:latin typeface="Calibri" panose="020F0502020204030204" pitchFamily="34" charset="0"/>
                <a:cs typeface="Segoe UI" panose="020B0502040204020203" pitchFamily="34" charset="0"/>
              </a:rPr>
              <a:t>tros</a:t>
            </a:r>
            <a:r>
              <a:rPr lang="es-ES" sz="1100" b="1" dirty="0">
                <a:latin typeface="Calibri" panose="020F0502020204030204" pitchFamily="34" charset="0"/>
                <a:cs typeface="Segoe UI" panose="020B0502040204020203" pitchFamily="34" charset="0"/>
              </a:rPr>
              <a:t>.</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G                     D            C   B   Em</a:t>
            </a:r>
          </a:p>
          <a:p>
            <a:r>
              <a:rPr lang="es-ES" sz="1100" dirty="0">
                <a:latin typeface="Calibri" panose="020F0502020204030204" pitchFamily="34" charset="0"/>
                <a:cs typeface="Segoe UI" panose="020B0502040204020203" pitchFamily="34" charset="0"/>
              </a:rPr>
              <a:t>Cristo ten piedad de nosotros.</a:t>
            </a:r>
          </a:p>
          <a:p>
            <a:r>
              <a:rPr lang="es-ES" sz="1100" b="1" dirty="0">
                <a:latin typeface="Calibri" panose="020F0502020204030204" pitchFamily="34" charset="0"/>
                <a:cs typeface="Segoe UI" panose="020B0502040204020203" pitchFamily="34" charset="0"/>
              </a:rPr>
              <a:t>Cristo ten piedad de nosotros.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ten piedad de nosotros.</a:t>
            </a:r>
          </a:p>
          <a:p>
            <a:r>
              <a:rPr lang="es-ES" sz="1100" b="1" dirty="0">
                <a:latin typeface="Calibri" panose="020F0502020204030204" pitchFamily="34" charset="0"/>
                <a:cs typeface="Segoe UI" panose="020B0502040204020203" pitchFamily="34" charset="0"/>
              </a:rPr>
              <a:t>Señor, ten piedad de nosotros.</a:t>
            </a:r>
          </a:p>
        </p:txBody>
      </p:sp>
      <p:sp>
        <p:nvSpPr>
          <p:cNvPr id="30" name="Redondear rectángulo de esquina diagonal 29"/>
          <p:cNvSpPr/>
          <p:nvPr/>
        </p:nvSpPr>
        <p:spPr>
          <a:xfrm>
            <a:off x="8022164" y="2819054"/>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1" name="Paralelogramo 30"/>
          <p:cNvSpPr/>
          <p:nvPr/>
        </p:nvSpPr>
        <p:spPr>
          <a:xfrm>
            <a:off x="5201741" y="2992915"/>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Alfonso Luna</a:t>
            </a:r>
          </a:p>
        </p:txBody>
      </p:sp>
      <p:sp>
        <p:nvSpPr>
          <p:cNvPr id="32" name="Paralelogramo 31"/>
          <p:cNvSpPr/>
          <p:nvPr/>
        </p:nvSpPr>
        <p:spPr>
          <a:xfrm>
            <a:off x="5233672" y="2819057"/>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X</a:t>
            </a:r>
          </a:p>
        </p:txBody>
      </p:sp>
      <p:sp>
        <p:nvSpPr>
          <p:cNvPr id="33" name="Conector 32"/>
          <p:cNvSpPr/>
          <p:nvPr/>
        </p:nvSpPr>
        <p:spPr>
          <a:xfrm>
            <a:off x="5221342" y="2859052"/>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29810" y="2763972"/>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36" name="Imagen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72644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397801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D            Em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Señor, piedad, piedad.</a:t>
            </a:r>
          </a:p>
          <a:p>
            <a:r>
              <a:rPr lang="es-SV" sz="1100" b="1" dirty="0">
                <a:solidFill>
                  <a:srgbClr val="0070C0"/>
                </a:solidFill>
                <a:latin typeface="Calibri" panose="020F0502020204030204" pitchFamily="34" charset="0"/>
                <a:cs typeface="Segoe UI" panose="020B0502040204020203" pitchFamily="34" charset="0"/>
              </a:rPr>
              <a:t>Em                            D         Em</a:t>
            </a:r>
          </a:p>
          <a:p>
            <a:r>
              <a:rPr lang="es-SV" sz="1100" dirty="0">
                <a:latin typeface="Calibri" panose="020F0502020204030204" pitchFamily="34" charset="0"/>
                <a:cs typeface="Segoe UI" panose="020B0502040204020203" pitchFamily="34" charset="0"/>
              </a:rPr>
              <a:t>Señor, Señor, piedad, piedad.</a:t>
            </a:r>
          </a:p>
          <a:p>
            <a:r>
              <a:rPr lang="es-SV" sz="1100" b="1" dirty="0">
                <a:solidFill>
                  <a:srgbClr val="0070C0"/>
                </a:solidFill>
                <a:latin typeface="Calibri" panose="020F0502020204030204" pitchFamily="34" charset="0"/>
                <a:cs typeface="Segoe UI" panose="020B0502040204020203" pitchFamily="34" charset="0"/>
              </a:rPr>
              <a:t>                    Am                    Em</a:t>
            </a:r>
          </a:p>
          <a:p>
            <a:r>
              <a:rPr lang="es-SV" sz="1100" dirty="0">
                <a:latin typeface="Calibri" panose="020F0502020204030204" pitchFamily="34" charset="0"/>
                <a:cs typeface="Segoe UI" panose="020B0502040204020203" pitchFamily="34" charset="0"/>
              </a:rPr>
              <a:t>Señor, </a:t>
            </a:r>
            <a:r>
              <a:rPr lang="es-SV" sz="1100" dirty="0" err="1">
                <a:latin typeface="Calibri" panose="020F0502020204030204" pitchFamily="34" charset="0"/>
                <a:cs typeface="Segoe UI" panose="020B0502040204020203" pitchFamily="34" charset="0"/>
              </a:rPr>
              <a:t>Señooor</a:t>
            </a:r>
            <a:r>
              <a:rPr lang="es-SV" sz="1100" dirty="0">
                <a:latin typeface="Calibri" panose="020F0502020204030204" pitchFamily="34" charset="0"/>
                <a:cs typeface="Segoe UI" panose="020B0502040204020203" pitchFamily="34" charset="0"/>
              </a:rPr>
              <a:t>, Señor, Señor,</a:t>
            </a:r>
          </a:p>
          <a:p>
            <a:r>
              <a:rPr lang="es-SV" sz="1100" b="1" dirty="0">
                <a:solidFill>
                  <a:srgbClr val="0070C0"/>
                </a:solidFill>
                <a:latin typeface="Calibri" panose="020F0502020204030204" pitchFamily="34" charset="0"/>
                <a:cs typeface="Segoe UI" panose="020B0502040204020203" pitchFamily="34" charset="0"/>
              </a:rPr>
              <a:t>         B         Em           B       Em    E7</a:t>
            </a:r>
          </a:p>
          <a:p>
            <a:r>
              <a:rPr lang="es-SV" sz="1100" dirty="0">
                <a:latin typeface="Calibri" panose="020F0502020204030204" pitchFamily="34" charset="0"/>
                <a:cs typeface="Segoe UI" panose="020B0502040204020203" pitchFamily="34" charset="0"/>
              </a:rPr>
              <a:t>Piedad, piedad, piedad, Señor.</a:t>
            </a:r>
          </a:p>
          <a:p>
            <a:endParaRPr lang="es-SV" sz="1100" b="1" dirty="0">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cs typeface="Segoe UI" panose="020B0502040204020203" pitchFamily="34" charset="0"/>
              </a:rPr>
              <a:t> Am               </a:t>
            </a:r>
          </a:p>
          <a:p>
            <a:r>
              <a:rPr lang="es-SV" sz="1100" b="1" dirty="0">
                <a:latin typeface="Calibri" panose="020F0502020204030204" pitchFamily="34" charset="0"/>
                <a:cs typeface="Segoe UI" panose="020B0502040204020203" pitchFamily="34" charset="0"/>
              </a:rPr>
              <a:t>Cristo, piedad, piedad.</a:t>
            </a:r>
          </a:p>
          <a:p>
            <a:endParaRPr lang="es-SV" sz="1100" b="1" dirty="0">
              <a:solidFill>
                <a:srgbClr val="0070C0"/>
              </a:solidFill>
              <a:latin typeface="Calibri" panose="020F0502020204030204" pitchFamily="34" charset="0"/>
              <a:cs typeface="Segoe UI" panose="020B0502040204020203" pitchFamily="34" charset="0"/>
            </a:endParaRPr>
          </a:p>
          <a:p>
            <a:r>
              <a:rPr lang="es-SV" sz="1100" b="1" dirty="0">
                <a:latin typeface="Calibri" panose="020F0502020204030204" pitchFamily="34" charset="0"/>
                <a:cs typeface="Segoe UI" panose="020B0502040204020203" pitchFamily="34" charset="0"/>
              </a:rPr>
              <a:t>Cristo, piedad, piedad.</a:t>
            </a:r>
          </a:p>
          <a:p>
            <a:r>
              <a:rPr lang="es-SV" sz="1100" b="1" dirty="0">
                <a:solidFill>
                  <a:srgbClr val="0070C0"/>
                </a:solidFill>
                <a:latin typeface="Calibri" panose="020F0502020204030204" pitchFamily="34" charset="0"/>
                <a:cs typeface="Segoe UI" panose="020B0502040204020203" pitchFamily="34" charset="0"/>
              </a:rPr>
              <a:t>    G  F               Am                  E   Am</a:t>
            </a:r>
          </a:p>
          <a:p>
            <a:r>
              <a:rPr lang="es-SV" sz="1100" b="1" dirty="0">
                <a:latin typeface="Calibri" panose="020F0502020204030204" pitchFamily="34" charset="0"/>
                <a:cs typeface="Segoe UI" panose="020B0502040204020203" pitchFamily="34" charset="0"/>
              </a:rPr>
              <a:t>Cristo, ¡Oh! Cristo, piedad, piedad.</a:t>
            </a:r>
          </a:p>
          <a:p>
            <a:r>
              <a:rPr lang="es-SV" sz="1100" b="1" dirty="0">
                <a:solidFill>
                  <a:srgbClr val="0070C0"/>
                </a:solidFill>
                <a:latin typeface="Calibri" panose="020F0502020204030204" pitchFamily="34" charset="0"/>
                <a:cs typeface="Segoe UI" panose="020B0502040204020203" pitchFamily="34" charset="0"/>
              </a:rPr>
              <a:t>        E            Am B</a:t>
            </a:r>
          </a:p>
          <a:p>
            <a:r>
              <a:rPr lang="es-SV" sz="1100" b="1" dirty="0">
                <a:latin typeface="Calibri" panose="020F0502020204030204" pitchFamily="34" charset="0"/>
                <a:cs typeface="Segoe UI" panose="020B0502040204020203" pitchFamily="34" charset="0"/>
              </a:rPr>
              <a:t>Piedad, piedad.</a:t>
            </a:r>
          </a:p>
          <a:p>
            <a:endParaRPr lang="es-SV" sz="1100" b="1" dirty="0">
              <a:latin typeface="Calibri" panose="020F0502020204030204" pitchFamily="34" charset="0"/>
              <a:cs typeface="Segoe UI" panose="020B0502040204020203" pitchFamily="34" charset="0"/>
            </a:endParaRPr>
          </a:p>
          <a:p>
            <a:r>
              <a:rPr lang="es-SV" sz="1100" dirty="0">
                <a:latin typeface="Calibri" panose="020F0502020204030204" pitchFamily="34" charset="0"/>
              </a:rPr>
              <a:t>Señor, Señor, piedad, piedad.</a:t>
            </a:r>
            <a:endParaRPr lang="es-SV" sz="1100" b="1" dirty="0">
              <a:latin typeface="Calibri" panose="020F0502020204030204" pitchFamily="34" charset="0"/>
              <a:cs typeface="Segoe UI" panose="020B0502040204020203" pitchFamily="34" charset="0"/>
            </a:endParaRPr>
          </a:p>
          <a:p>
            <a:r>
              <a:rPr lang="es-SV" sz="1100" dirty="0">
                <a:latin typeface="Calibri" panose="020F0502020204030204" pitchFamily="34" charset="0"/>
                <a:cs typeface="Segoe UI" panose="020B0502040204020203" pitchFamily="34" charset="0"/>
              </a:rPr>
              <a:t>Señor, Señor, piedad, piedad.</a:t>
            </a:r>
          </a:p>
          <a:p>
            <a:r>
              <a:rPr lang="es-SV" sz="1100" dirty="0">
                <a:latin typeface="Calibri" panose="020F0502020204030204" pitchFamily="34" charset="0"/>
                <a:cs typeface="Segoe UI" panose="020B0502040204020203" pitchFamily="34" charset="0"/>
              </a:rPr>
              <a:t>Señor, </a:t>
            </a:r>
            <a:r>
              <a:rPr lang="es-SV" sz="1100" dirty="0" err="1">
                <a:latin typeface="Calibri" panose="020F0502020204030204" pitchFamily="34" charset="0"/>
                <a:cs typeface="Segoe UI" panose="020B0502040204020203" pitchFamily="34" charset="0"/>
              </a:rPr>
              <a:t>Señoooor</a:t>
            </a:r>
            <a:r>
              <a:rPr lang="es-SV" sz="1100" dirty="0">
                <a:latin typeface="Calibri" panose="020F0502020204030204" pitchFamily="34" charset="0"/>
                <a:cs typeface="Segoe UI" panose="020B0502040204020203" pitchFamily="34" charset="0"/>
              </a:rPr>
              <a:t>, Señor, Señor,</a:t>
            </a:r>
          </a:p>
          <a:p>
            <a:endParaRPr lang="es-SV" sz="1100" b="1" dirty="0">
              <a:latin typeface="Calibri" panose="020F0502020204030204" pitchFamily="34" charset="0"/>
              <a:cs typeface="Segoe UI" panose="020B0502040204020203" pitchFamily="34" charset="0"/>
            </a:endParaRPr>
          </a:p>
          <a:p>
            <a:endParaRPr lang="es-ES" sz="1050" b="1"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TEN PIEDAD</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17</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Señor - Piedad</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XI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3" name="15 CuadroTexto"/>
          <p:cNvSpPr txBox="1"/>
          <p:nvPr/>
        </p:nvSpPr>
        <p:spPr>
          <a:xfrm>
            <a:off x="5181419" y="507281"/>
            <a:ext cx="3891176" cy="3477875"/>
          </a:xfrm>
          <a:prstGeom prst="rect">
            <a:avLst/>
          </a:prstGeom>
          <a:noFill/>
        </p:spPr>
        <p:txBody>
          <a:bodyPr wrap="square" rtlCol="0">
            <a:spAutoFit/>
          </a:bodyPr>
          <a:lstStyle/>
          <a:p>
            <a:pPr algn="just"/>
            <a:r>
              <a:rPr lang="es-ES" sz="1100" dirty="0">
                <a:latin typeface="Calibri" panose="020F0502020204030204" pitchFamily="34" charset="0"/>
                <a:cs typeface="Segoe UI" panose="020B0502040204020203" pitchFamily="34" charset="0"/>
              </a:rPr>
              <a:t>Jesucristo, el justo, intercede por nosotros y nos reconcilia con el Padre. Abramos, pues, nuestro espíritu al arrepentimiento, para acercarnos a la mesa del Señor.</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(Breve pausa en silencio).</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FF0000"/>
                </a:solidFill>
                <a:latin typeface="Calibri" panose="020F0502020204030204" pitchFamily="34" charset="0"/>
                <a:cs typeface="Segoe UI" panose="020B0502040204020203" pitchFamily="34" charset="0"/>
              </a:rPr>
              <a:t>C. </a:t>
            </a:r>
            <a:r>
              <a:rPr lang="es-ES" sz="1100" dirty="0">
                <a:latin typeface="Calibri" panose="020F0502020204030204" pitchFamily="34" charset="0"/>
                <a:cs typeface="Segoe UI" panose="020B0502040204020203" pitchFamily="34" charset="0"/>
              </a:rPr>
              <a:t>Tú, que has sido enviado para sanar los corazones contritos:</a:t>
            </a:r>
          </a:p>
          <a:p>
            <a:r>
              <a:rPr lang="es-ES" sz="1100" b="1" dirty="0">
                <a:solidFill>
                  <a:srgbClr val="0070C0"/>
                </a:solidFill>
                <a:latin typeface="Calibri" panose="020F0502020204030204" pitchFamily="34" charset="0"/>
                <a:cs typeface="Segoe UI" panose="020B0502040204020203" pitchFamily="34" charset="0"/>
              </a:rPr>
              <a:t>       Em        D         Em</a:t>
            </a:r>
          </a:p>
          <a:p>
            <a:r>
              <a:rPr lang="es-ES" sz="1100" b="1" dirty="0">
                <a:latin typeface="Calibri" panose="020F0502020204030204" pitchFamily="34" charset="0"/>
                <a:cs typeface="Segoe UI" panose="020B0502040204020203" pitchFamily="34" charset="0"/>
              </a:rPr>
              <a:t>       </a:t>
            </a:r>
            <a:r>
              <a:rPr lang="es-ES" sz="1100" dirty="0">
                <a:latin typeface="Calibri" panose="020F0502020204030204" pitchFamily="34" charset="0"/>
                <a:cs typeface="Segoe UI" panose="020B0502040204020203" pitchFamily="34" charset="0"/>
              </a:rPr>
              <a:t>Señor, ten piedad.</a:t>
            </a:r>
          </a:p>
          <a:p>
            <a:pPr marL="228600" indent="-228600">
              <a:buAutoNum type="alphaUcPeriod" startAt="20"/>
            </a:pPr>
            <a:r>
              <a:rPr lang="es-ES" sz="1100" b="1" dirty="0">
                <a:latin typeface="Calibri" panose="020F0502020204030204" pitchFamily="34" charset="0"/>
                <a:cs typeface="Segoe UI" panose="020B0502040204020203" pitchFamily="34" charset="0"/>
              </a:rPr>
              <a:t>Señor ten piedad.</a:t>
            </a:r>
          </a:p>
          <a:p>
            <a:pPr marL="228600" indent="-228600">
              <a:buAutoNum type="alphaUcPeriod" startAt="20"/>
            </a:pPr>
            <a:endParaRPr lang="es-ES" sz="1100" b="1" dirty="0">
              <a:latin typeface="Calibri" panose="020F0502020204030204" pitchFamily="34" charset="0"/>
              <a:cs typeface="Segoe UI" panose="020B0502040204020203" pitchFamily="34" charset="0"/>
            </a:endParaRPr>
          </a:p>
          <a:p>
            <a:r>
              <a:rPr lang="es-ES" sz="1100" b="1" dirty="0">
                <a:solidFill>
                  <a:srgbClr val="FF0000"/>
                </a:solidFill>
                <a:latin typeface="Calibri" panose="020F0502020204030204" pitchFamily="34" charset="0"/>
                <a:cs typeface="Segoe UI" panose="020B0502040204020203" pitchFamily="34" charset="0"/>
              </a:rPr>
              <a:t>C. </a:t>
            </a:r>
            <a:r>
              <a:rPr lang="es-ES" sz="1100" dirty="0">
                <a:latin typeface="Calibri" panose="020F0502020204030204" pitchFamily="34" charset="0"/>
                <a:cs typeface="Segoe UI" panose="020B0502040204020203" pitchFamily="34" charset="0"/>
              </a:rPr>
              <a:t>Tú, que has venido a llamar a los pecadores:</a:t>
            </a:r>
          </a:p>
          <a:p>
            <a:r>
              <a:rPr lang="es-ES" sz="1100" b="1" dirty="0">
                <a:solidFill>
                  <a:srgbClr val="0070C0"/>
                </a:solidFill>
                <a:latin typeface="Calibri" panose="020F0502020204030204" pitchFamily="34" charset="0"/>
                <a:cs typeface="Segoe UI" panose="020B0502040204020203" pitchFamily="34" charset="0"/>
              </a:rPr>
              <a:t>        C           D          C</a:t>
            </a:r>
          </a:p>
          <a:p>
            <a:r>
              <a:rPr lang="es-ES" sz="1100" b="1" dirty="0">
                <a:latin typeface="Calibri" panose="020F0502020204030204" pitchFamily="34" charset="0"/>
                <a:cs typeface="Segoe UI" panose="020B0502040204020203" pitchFamily="34" charset="0"/>
              </a:rPr>
              <a:t>       C</a:t>
            </a:r>
            <a:r>
              <a:rPr lang="es-ES" sz="1100" dirty="0">
                <a:latin typeface="Calibri" panose="020F0502020204030204" pitchFamily="34" charset="0"/>
                <a:cs typeface="Segoe UI" panose="020B0502040204020203" pitchFamily="34" charset="0"/>
              </a:rPr>
              <a:t>risto, ten piedad.</a:t>
            </a:r>
          </a:p>
          <a:p>
            <a:pPr marL="228600" indent="-228600">
              <a:buAutoNum type="alphaUcPeriod" startAt="20"/>
            </a:pPr>
            <a:r>
              <a:rPr lang="es-ES" sz="1100" b="1" dirty="0">
                <a:latin typeface="Calibri" panose="020F0502020204030204" pitchFamily="34" charset="0"/>
                <a:cs typeface="Segoe UI" panose="020B0502040204020203" pitchFamily="34" charset="0"/>
              </a:rPr>
              <a:t>Señor ten piedad.</a:t>
            </a:r>
          </a:p>
          <a:p>
            <a:endParaRPr lang="es-ES" sz="1100" b="1" dirty="0">
              <a:latin typeface="Calibri" panose="020F0502020204030204" pitchFamily="34" charset="0"/>
              <a:cs typeface="Segoe UI" panose="020B0502040204020203" pitchFamily="34" charset="0"/>
            </a:endParaRPr>
          </a:p>
          <a:p>
            <a:r>
              <a:rPr lang="es-ES" sz="1100" b="1" dirty="0">
                <a:solidFill>
                  <a:srgbClr val="FF0000"/>
                </a:solidFill>
                <a:latin typeface="Calibri" panose="020F0502020204030204" pitchFamily="34" charset="0"/>
                <a:cs typeface="Segoe UI" panose="020B0502040204020203" pitchFamily="34" charset="0"/>
              </a:rPr>
              <a:t>C. </a:t>
            </a:r>
            <a:r>
              <a:rPr lang="es-ES" sz="1100" dirty="0">
                <a:latin typeface="Calibri" panose="020F0502020204030204" pitchFamily="34" charset="0"/>
                <a:cs typeface="Segoe UI" panose="020B0502040204020203" pitchFamily="34" charset="0"/>
              </a:rPr>
              <a:t>Tú, que has sido enviado para sanar los corazones contritos:</a:t>
            </a:r>
          </a:p>
          <a:p>
            <a:r>
              <a:rPr lang="es-ES" sz="1100" b="1" dirty="0">
                <a:solidFill>
                  <a:srgbClr val="0070C0"/>
                </a:solidFill>
                <a:latin typeface="Calibri" panose="020F0502020204030204" pitchFamily="34" charset="0"/>
                <a:cs typeface="Segoe UI" panose="020B0502040204020203" pitchFamily="34" charset="0"/>
              </a:rPr>
              <a:t>     Em        D          Em</a:t>
            </a:r>
          </a:p>
          <a:p>
            <a:r>
              <a:rPr lang="es-ES" sz="1100" b="1" dirty="0">
                <a:latin typeface="Calibri" panose="020F0502020204030204" pitchFamily="34" charset="0"/>
                <a:cs typeface="Segoe UI" panose="020B0502040204020203" pitchFamily="34" charset="0"/>
              </a:rPr>
              <a:t>     </a:t>
            </a:r>
            <a:r>
              <a:rPr lang="es-ES" sz="1100" dirty="0">
                <a:latin typeface="Calibri" panose="020F0502020204030204" pitchFamily="34" charset="0"/>
                <a:cs typeface="Segoe UI" panose="020B0502040204020203" pitchFamily="34" charset="0"/>
              </a:rPr>
              <a:t>Señor, ten piedad.</a:t>
            </a:r>
          </a:p>
          <a:p>
            <a:r>
              <a:rPr lang="es-ES" sz="1100" b="1" dirty="0">
                <a:latin typeface="Calibri" panose="020F0502020204030204" pitchFamily="34" charset="0"/>
                <a:cs typeface="Segoe UI" panose="020B0502040204020203" pitchFamily="34" charset="0"/>
              </a:rPr>
              <a:t>T.  Señor ten piedad.</a:t>
            </a:r>
          </a:p>
        </p:txBody>
      </p:sp>
      <p:sp>
        <p:nvSpPr>
          <p:cNvPr id="24" name="Redondear rectángulo de esquina diagonal 23"/>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5" name="Paralelogramo 24"/>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Tomás Aragüés</a:t>
            </a:r>
          </a:p>
        </p:txBody>
      </p:sp>
      <p:sp>
        <p:nvSpPr>
          <p:cNvPr id="26" name="Paralelogramo 25"/>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FÓRMULA C | ACTO PENITENCIAL</a:t>
            </a:r>
          </a:p>
        </p:txBody>
      </p:sp>
      <p:sp>
        <p:nvSpPr>
          <p:cNvPr id="27" name="Conector 26"/>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29" name="Imagen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1" name="14 CuadroTexto"/>
          <p:cNvSpPr txBox="1"/>
          <p:nvPr/>
        </p:nvSpPr>
        <p:spPr>
          <a:xfrm>
            <a:off x="480799" y="4456518"/>
            <a:ext cx="4447671" cy="178510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         G                  D</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Señor, ten piedad.</a:t>
            </a:r>
          </a:p>
          <a:p>
            <a:r>
              <a:rPr lang="es-SV" sz="1100" b="1" dirty="0">
                <a:solidFill>
                  <a:srgbClr val="0070C0"/>
                </a:solidFill>
                <a:latin typeface="Calibri" panose="020F0502020204030204" pitchFamily="34" charset="0"/>
                <a:cs typeface="Segoe UI" panose="020B0502040204020203" pitchFamily="34" charset="0"/>
              </a:rPr>
              <a:t>     D                   G                    D             A   D</a:t>
            </a:r>
          </a:p>
          <a:p>
            <a:r>
              <a:rPr lang="es-SV" sz="1100" dirty="0">
                <a:latin typeface="Calibri" panose="020F0502020204030204" pitchFamily="34" charset="0"/>
                <a:cs typeface="Segoe UI" panose="020B0502040204020203" pitchFamily="34" charset="0"/>
              </a:rPr>
              <a:t>Señor, ten piedad. Ten piedad de nosotros.</a:t>
            </a:r>
          </a:p>
          <a:p>
            <a:endParaRPr lang="es-SV" sz="1100" b="1" dirty="0">
              <a:solidFill>
                <a:srgbClr val="0070C0"/>
              </a:solidFill>
              <a:latin typeface="Calibri" panose="020F0502020204030204" pitchFamily="34" charset="0"/>
              <a:cs typeface="Segoe UI" panose="020B0502040204020203" pitchFamily="34" charset="0"/>
            </a:endParaRPr>
          </a:p>
          <a:p>
            <a:r>
              <a:rPr lang="es-SV" sz="1100" dirty="0">
                <a:latin typeface="Calibri" panose="020F0502020204030204" pitchFamily="34" charset="0"/>
                <a:cs typeface="Segoe UI" panose="020B0502040204020203" pitchFamily="34" charset="0"/>
              </a:rPr>
              <a:t>Cristo, ten piedad. Cristo, ten piedad.</a:t>
            </a:r>
          </a:p>
          <a:p>
            <a:r>
              <a:rPr lang="es-SV" sz="1100" dirty="0">
                <a:latin typeface="Calibri" panose="020F0502020204030204" pitchFamily="34" charset="0"/>
                <a:cs typeface="Segoe UI" panose="020B0502040204020203" pitchFamily="34" charset="0"/>
              </a:rPr>
              <a:t>Cristo ten piedad. Ten piedad de nosotros.</a:t>
            </a:r>
          </a:p>
          <a:p>
            <a:endParaRPr lang="es-SV" sz="1100" dirty="0">
              <a:latin typeface="Calibri" panose="020F0502020204030204" pitchFamily="34" charset="0"/>
            </a:endParaRPr>
          </a:p>
          <a:p>
            <a:r>
              <a:rPr lang="es-SV" sz="1100" dirty="0">
                <a:latin typeface="Calibri" panose="020F0502020204030204" pitchFamily="34" charset="0"/>
              </a:rPr>
              <a:t>Señor, ten piedad. Señor, ten piedad.</a:t>
            </a:r>
          </a:p>
          <a:p>
            <a:r>
              <a:rPr lang="es-SV" sz="1100" dirty="0">
                <a:latin typeface="Calibri" panose="020F0502020204030204" pitchFamily="34" charset="0"/>
                <a:cs typeface="Segoe UI" panose="020B0502040204020203" pitchFamily="34" charset="0"/>
              </a:rPr>
              <a:t>Señor, ten piedad. Ten piedad de nosotros.</a:t>
            </a:r>
          </a:p>
        </p:txBody>
      </p:sp>
      <p:sp>
        <p:nvSpPr>
          <p:cNvPr id="32" name="Redondear rectángulo de esquina diagonal 31"/>
          <p:cNvSpPr/>
          <p:nvPr/>
        </p:nvSpPr>
        <p:spPr>
          <a:xfrm>
            <a:off x="3392530" y="420418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33" name="Paralelogramo 32"/>
          <p:cNvSpPr/>
          <p:nvPr/>
        </p:nvSpPr>
        <p:spPr>
          <a:xfrm>
            <a:off x="572107" y="437804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Mary Francés Reza</a:t>
            </a:r>
          </a:p>
        </p:txBody>
      </p:sp>
      <p:sp>
        <p:nvSpPr>
          <p:cNvPr id="34" name="Paralelogramo 33"/>
          <p:cNvSpPr/>
          <p:nvPr/>
        </p:nvSpPr>
        <p:spPr>
          <a:xfrm>
            <a:off x="604038" y="420418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XII</a:t>
            </a:r>
          </a:p>
        </p:txBody>
      </p:sp>
      <p:sp>
        <p:nvSpPr>
          <p:cNvPr id="35" name="Conector 34"/>
          <p:cNvSpPr/>
          <p:nvPr/>
        </p:nvSpPr>
        <p:spPr>
          <a:xfrm>
            <a:off x="591711" y="424418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6" name="Imagen 35"/>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0175" y="4149100"/>
            <a:ext cx="340452" cy="335187"/>
          </a:xfrm>
          <a:prstGeom prst="flowChartConnector">
            <a:avLst/>
          </a:prstGeom>
        </p:spPr>
      </p:pic>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175" y="4158140"/>
            <a:ext cx="340452" cy="317106"/>
          </a:xfrm>
          <a:prstGeom prst="flowChartConnector">
            <a:avLst/>
          </a:prstGeom>
        </p:spPr>
      </p:pic>
      <p:sp>
        <p:nvSpPr>
          <p:cNvPr id="38" name="14 CuadroTexto"/>
          <p:cNvSpPr txBox="1"/>
          <p:nvPr/>
        </p:nvSpPr>
        <p:spPr>
          <a:xfrm>
            <a:off x="5020006" y="4297045"/>
            <a:ext cx="4447671" cy="144655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Bm   Em       Bm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Em      Bm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Señor, ten piedad – Señor, ten piedad.</a:t>
            </a:r>
          </a:p>
          <a:p>
            <a:endParaRPr lang="es-SV" sz="1100" b="1" dirty="0">
              <a:solidFill>
                <a:srgbClr val="0070C0"/>
              </a:solidFill>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cs typeface="Segoe UI" panose="020B0502040204020203" pitchFamily="34" charset="0"/>
              </a:rPr>
              <a:t>  G         A         D           G       A           D</a:t>
            </a:r>
          </a:p>
          <a:p>
            <a:r>
              <a:rPr lang="es-SV" sz="1100" dirty="0">
                <a:latin typeface="Calibri" panose="020F0502020204030204" pitchFamily="34" charset="0"/>
                <a:cs typeface="Segoe UI" panose="020B0502040204020203" pitchFamily="34" charset="0"/>
              </a:rPr>
              <a:t>Cristo, ten piedad – Cristo, ten piedad.</a:t>
            </a:r>
          </a:p>
          <a:p>
            <a:endParaRPr lang="es-SV" sz="1100" b="1" dirty="0">
              <a:solidFill>
                <a:srgbClr val="0070C0"/>
              </a:solidFill>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cs typeface="Segoe UI" panose="020B0502040204020203" pitchFamily="34" charset="0"/>
              </a:rPr>
              <a:t>   Bm    F#        Bm         Em   F#         Bm</a:t>
            </a:r>
          </a:p>
          <a:p>
            <a:r>
              <a:rPr lang="es-SV" sz="1100" dirty="0">
                <a:latin typeface="Calibri" panose="020F0502020204030204" pitchFamily="34" charset="0"/>
                <a:cs typeface="Segoe UI" panose="020B0502040204020203" pitchFamily="34" charset="0"/>
              </a:rPr>
              <a:t>Señor, ten piedad – Señor, ten piedad.</a:t>
            </a:r>
          </a:p>
        </p:txBody>
      </p:sp>
      <p:sp>
        <p:nvSpPr>
          <p:cNvPr id="39" name="Redondear rectángulo de esquina diagonal 38"/>
          <p:cNvSpPr/>
          <p:nvPr/>
        </p:nvSpPr>
        <p:spPr>
          <a:xfrm>
            <a:off x="7931737" y="404470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40" name="Paralelogramo 39"/>
          <p:cNvSpPr/>
          <p:nvPr/>
        </p:nvSpPr>
        <p:spPr>
          <a:xfrm>
            <a:off x="5111314" y="421857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Francisco Palazón</a:t>
            </a:r>
          </a:p>
        </p:txBody>
      </p:sp>
      <p:sp>
        <p:nvSpPr>
          <p:cNvPr id="41" name="Paralelogramo 40"/>
          <p:cNvSpPr/>
          <p:nvPr/>
        </p:nvSpPr>
        <p:spPr>
          <a:xfrm>
            <a:off x="5143245" y="404471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TEN PIEDAD XIII</a:t>
            </a:r>
          </a:p>
        </p:txBody>
      </p:sp>
      <p:sp>
        <p:nvSpPr>
          <p:cNvPr id="42" name="Conector 41"/>
          <p:cNvSpPr/>
          <p:nvPr/>
        </p:nvSpPr>
        <p:spPr>
          <a:xfrm>
            <a:off x="5130918" y="408470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3" name="Imagen 42"/>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39382" y="3989627"/>
            <a:ext cx="340452" cy="335187"/>
          </a:xfrm>
          <a:prstGeom prst="flowChartConnector">
            <a:avLst/>
          </a:prstGeom>
        </p:spPr>
      </p:pic>
      <p:pic>
        <p:nvPicPr>
          <p:cNvPr id="44" name="Imagen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382" y="3998667"/>
            <a:ext cx="340452" cy="317106"/>
          </a:xfrm>
          <a:prstGeom prst="flowChartConnector">
            <a:avLst/>
          </a:prstGeom>
        </p:spPr>
      </p:pic>
    </p:spTree>
    <p:extLst>
      <p:ext uri="{BB962C8B-B14F-4D97-AF65-F5344CB8AC3E}">
        <p14:creationId xmlns:p14="http://schemas.microsoft.com/office/powerpoint/2010/main" val="2887430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GLORIA</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t="880" b="17327"/>
          <a:stretch/>
        </p:blipFill>
        <p:spPr>
          <a:xfrm>
            <a:off x="0" y="-12700"/>
            <a:ext cx="9141714" cy="4673599"/>
          </a:xfrm>
        </p:spPr>
      </p:pic>
      <p:pic>
        <p:nvPicPr>
          <p:cNvPr id="11" name="Imagen 10">
            <a:extLst>
              <a:ext uri="{FF2B5EF4-FFF2-40B4-BE49-F238E27FC236}">
                <a16:creationId xmlns="" xmlns:a16="http://schemas.microsoft.com/office/drawing/2014/main" id="{85B5E002-0CDF-450D-B262-BC9C93B16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1470906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66281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F#m  Em                   F#m</a:t>
            </a:r>
          </a:p>
          <a:p>
            <a:r>
              <a:rPr lang="es-ES" sz="1100" b="1" dirty="0">
                <a:latin typeface="Calibri" panose="020F0502020204030204" pitchFamily="34" charset="0"/>
                <a:cs typeface="Segoe UI" panose="020B0502040204020203" pitchFamily="34" charset="0"/>
              </a:rPr>
              <a:t>Gloria a Dios en el cielo y en la tierra paz,</a:t>
            </a:r>
          </a:p>
          <a:p>
            <a:r>
              <a:rPr lang="es-ES" sz="1100" b="1" dirty="0">
                <a:solidFill>
                  <a:srgbClr val="0070C0"/>
                </a:solidFill>
                <a:latin typeface="Calibri" panose="020F0502020204030204" pitchFamily="34" charset="0"/>
                <a:cs typeface="Segoe UI" panose="020B0502040204020203" pitchFamily="34" charset="0"/>
              </a:rPr>
              <a:t>           Bm                 Em A          D</a:t>
            </a:r>
          </a:p>
          <a:p>
            <a:r>
              <a:rPr lang="es-ES" sz="1100" b="1" dirty="0">
                <a:latin typeface="Calibri" panose="020F0502020204030204" pitchFamily="34" charset="0"/>
                <a:cs typeface="Segoe UI" panose="020B0502040204020203" pitchFamily="34" charset="0"/>
              </a:rPr>
              <a:t>A los hombres que ama el Señor.</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a:t>
            </a:r>
          </a:p>
          <a:p>
            <a:r>
              <a:rPr lang="es-ES" sz="1100" dirty="0">
                <a:latin typeface="Calibri" panose="020F0502020204030204" pitchFamily="34" charset="0"/>
                <a:cs typeface="Segoe UI" panose="020B0502040204020203" pitchFamily="34" charset="0"/>
              </a:rPr>
              <a:t>Por tu inmensa gloria te alabamos,</a:t>
            </a:r>
          </a:p>
          <a:p>
            <a:r>
              <a:rPr lang="es-ES" sz="1100" b="1" dirty="0">
                <a:solidFill>
                  <a:srgbClr val="0070C0"/>
                </a:solidFill>
                <a:latin typeface="Calibri" panose="020F0502020204030204" pitchFamily="34" charset="0"/>
                <a:cs typeface="Segoe UI" panose="020B0502040204020203" pitchFamily="34" charset="0"/>
              </a:rPr>
              <a:t>Em                                     A  D</a:t>
            </a:r>
          </a:p>
          <a:p>
            <a:r>
              <a:rPr lang="es-ES" sz="1100" dirty="0">
                <a:latin typeface="Calibri" panose="020F0502020204030204" pitchFamily="34" charset="0"/>
                <a:cs typeface="Segoe UI" panose="020B0502040204020203" pitchFamily="34" charset="0"/>
              </a:rPr>
              <a:t>Te bendecimos, te adoramos.</a:t>
            </a:r>
          </a:p>
          <a:p>
            <a:r>
              <a:rPr lang="es-ES" sz="1100" b="1" dirty="0">
                <a:solidFill>
                  <a:srgbClr val="0070C0"/>
                </a:solidFill>
                <a:latin typeface="Calibri" panose="020F0502020204030204" pitchFamily="34" charset="0"/>
                <a:cs typeface="Segoe UI" panose="020B0502040204020203" pitchFamily="34" charset="0"/>
              </a:rPr>
              <a:t>F#m                                         G    A</a:t>
            </a:r>
          </a:p>
          <a:p>
            <a:r>
              <a:rPr lang="es-ES" sz="1100" dirty="0">
                <a:latin typeface="Calibri" panose="020F0502020204030204" pitchFamily="34" charset="0"/>
                <a:cs typeface="Segoe UI" panose="020B0502040204020203" pitchFamily="34" charset="0"/>
              </a:rPr>
              <a:t>Te glorificamos, te damos gracias.</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Dios Rey Celestial, Dios Padre Todopoderoso.</a:t>
            </a:r>
          </a:p>
          <a:p>
            <a:r>
              <a:rPr lang="es-ES" sz="1100" dirty="0">
                <a:latin typeface="Calibri" panose="020F0502020204030204" pitchFamily="34" charset="0"/>
                <a:cs typeface="Segoe UI" panose="020B0502040204020203" pitchFamily="34" charset="0"/>
              </a:rPr>
              <a:t>Señor Hijo Único, Jesucristo. Señor Dios,</a:t>
            </a:r>
          </a:p>
          <a:p>
            <a:r>
              <a:rPr lang="es-ES" sz="1100" dirty="0">
                <a:latin typeface="Calibri" panose="020F0502020204030204" pitchFamily="34" charset="0"/>
                <a:cs typeface="Segoe UI" panose="020B0502040204020203" pitchFamily="34" charset="0"/>
              </a:rPr>
              <a:t>Cordero de Dios, Hijo del Padre.</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que quitas el pecado del mundo, ten piedad de nosotros.</a:t>
            </a:r>
          </a:p>
          <a:p>
            <a:r>
              <a:rPr lang="es-ES" sz="1100" dirty="0">
                <a:latin typeface="Calibri" panose="020F0502020204030204" pitchFamily="34" charset="0"/>
                <a:cs typeface="Segoe UI" panose="020B0502040204020203" pitchFamily="34" charset="0"/>
              </a:rPr>
              <a:t>Tú que quitas el pecado del mundo, atiende nuestra súplica.</a:t>
            </a:r>
          </a:p>
          <a:p>
            <a:r>
              <a:rPr lang="es-ES" sz="1100" dirty="0">
                <a:latin typeface="Calibri" panose="020F0502020204030204" pitchFamily="34" charset="0"/>
                <a:cs typeface="Segoe UI" panose="020B0502040204020203" pitchFamily="34" charset="0"/>
              </a:rPr>
              <a:t>Tú que estás sentado a la derecha del Padre,</a:t>
            </a:r>
          </a:p>
          <a:p>
            <a:r>
              <a:rPr lang="es-ES" sz="1100" dirty="0">
                <a:latin typeface="Calibri" panose="020F0502020204030204" pitchFamily="34" charset="0"/>
                <a:cs typeface="Segoe UI" panose="020B0502040204020203" pitchFamily="34" charset="0"/>
              </a:rPr>
              <a:t>Ten piedad de nosotros.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Porque sólo Tú eres Santo, Sólo Tú Señor,</a:t>
            </a:r>
          </a:p>
          <a:p>
            <a:r>
              <a:rPr lang="es-ES" sz="1100" dirty="0">
                <a:latin typeface="Calibri" panose="020F0502020204030204" pitchFamily="34" charset="0"/>
                <a:cs typeface="Segoe UI" panose="020B0502040204020203" pitchFamily="34" charset="0"/>
              </a:rPr>
              <a:t>Sólo Tú, Altísimo Jesucristo,</a:t>
            </a:r>
          </a:p>
          <a:p>
            <a:r>
              <a:rPr lang="es-ES" sz="1100" dirty="0">
                <a:latin typeface="Calibri" panose="020F0502020204030204" pitchFamily="34" charset="0"/>
                <a:cs typeface="Segoe UI" panose="020B0502040204020203" pitchFamily="34" charset="0"/>
              </a:rPr>
              <a:t>Con el Espíritu Santo en la gloria de Dios Padre.</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Amén.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GLORIA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19</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4094495"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G      B                    Em                   D       C         D              Em</a:t>
            </a:r>
          </a:p>
          <a:p>
            <a:r>
              <a:rPr lang="es-SV" sz="1100" b="1" dirty="0">
                <a:latin typeface="Calibri" panose="020F0502020204030204" pitchFamily="34" charset="0"/>
              </a:rPr>
              <a:t>/Gloria, gloria a Dios en el Cielo, y en la tierra a los hombres, paz/</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D                     C                           B</a:t>
            </a:r>
          </a:p>
          <a:p>
            <a:r>
              <a:rPr lang="es-SV" sz="1100" dirty="0">
                <a:latin typeface="Calibri" panose="020F0502020204030204" pitchFamily="34" charset="0"/>
              </a:rPr>
              <a:t>Te alabamos y te bendecimos, te adoramos, te glorificamos.</a:t>
            </a:r>
          </a:p>
          <a:p>
            <a:r>
              <a:rPr lang="es-SV" sz="1100" b="1" dirty="0">
                <a:solidFill>
                  <a:srgbClr val="0070C0"/>
                </a:solidFill>
                <a:latin typeface="Calibri" panose="020F0502020204030204" pitchFamily="34" charset="0"/>
              </a:rPr>
              <a:t>         G                                   D                        C                           B</a:t>
            </a:r>
          </a:p>
          <a:p>
            <a:r>
              <a:rPr lang="es-SV" sz="1100" dirty="0">
                <a:latin typeface="Calibri" panose="020F0502020204030204" pitchFamily="34" charset="0"/>
              </a:rPr>
              <a:t>Y nosotros hoy te damos gracias, por tu grande y eterna gloria.</a:t>
            </a:r>
          </a:p>
          <a:p>
            <a:endParaRPr lang="es-SV" sz="1100" dirty="0">
              <a:latin typeface="Calibri" panose="020F0502020204030204" pitchFamily="34" charset="0"/>
            </a:endParaRPr>
          </a:p>
          <a:p>
            <a:r>
              <a:rPr lang="es-SV" sz="1100" b="1" dirty="0">
                <a:latin typeface="Calibri" panose="020F0502020204030204" pitchFamily="34" charset="0"/>
              </a:rPr>
              <a:t>/Gloria, gloria a Dios en el Cielo, y en la tierra a los hombres, paz/</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C         Em          C        B</a:t>
            </a:r>
          </a:p>
          <a:p>
            <a:r>
              <a:rPr lang="es-SV" sz="1100" dirty="0">
                <a:latin typeface="Calibri" panose="020F0502020204030204" pitchFamily="34" charset="0"/>
              </a:rPr>
              <a:t>Señor, Dios nuestro Padre… Padre… Padre.</a:t>
            </a:r>
          </a:p>
          <a:p>
            <a:r>
              <a:rPr lang="es-SV" sz="1100" b="1" dirty="0">
                <a:solidFill>
                  <a:srgbClr val="0070C0"/>
                </a:solidFill>
                <a:latin typeface="Calibri" panose="020F0502020204030204" pitchFamily="34" charset="0"/>
              </a:rPr>
              <a:t>    Am     B    Em           B         Em           B       Em</a:t>
            </a:r>
          </a:p>
          <a:p>
            <a:r>
              <a:rPr lang="es-SV" sz="1100" dirty="0">
                <a:latin typeface="Calibri" panose="020F0502020204030204" pitchFamily="34" charset="0"/>
              </a:rPr>
              <a:t>Señor, Dios Hijo. Piedad, piedad. Piedad Señor.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Em               B      Em         B      Em</a:t>
            </a:r>
          </a:p>
          <a:p>
            <a:r>
              <a:rPr lang="es-SV" sz="1100" dirty="0">
                <a:latin typeface="Calibri" panose="020F0502020204030204" pitchFamily="34" charset="0"/>
              </a:rPr>
              <a:t>Tú que quitas el pecado del mundo… Escúchanos, escúchanos.</a:t>
            </a:r>
          </a:p>
          <a:p>
            <a:r>
              <a:rPr lang="es-SV" sz="1100" b="1" dirty="0">
                <a:solidFill>
                  <a:srgbClr val="0070C0"/>
                </a:solidFill>
                <a:latin typeface="Calibri" panose="020F0502020204030204" pitchFamily="34" charset="0"/>
              </a:rPr>
              <a:t>                   D                               Em                 B         Em           B       Em</a:t>
            </a:r>
          </a:p>
          <a:p>
            <a:r>
              <a:rPr lang="es-SV" sz="1100" dirty="0">
                <a:latin typeface="Calibri" panose="020F0502020204030204" pitchFamily="34" charset="0"/>
              </a:rPr>
              <a:t>Tú que estás a la derecha del Padre… piedad, piedad. Piedad Señor.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Em                 G          B              Em                       D      C      D   Em</a:t>
            </a:r>
          </a:p>
          <a:p>
            <a:r>
              <a:rPr lang="es-SV" sz="1100" dirty="0">
                <a:latin typeface="Calibri" panose="020F0502020204030204" pitchFamily="34" charset="0"/>
              </a:rPr>
              <a:t>Sólo Tú eres Santo, sólo Tú Señor, sólo Tú Altísimo Jesucristo,</a:t>
            </a:r>
          </a:p>
          <a:p>
            <a:r>
              <a:rPr lang="es-SV" sz="1100" b="1" dirty="0">
                <a:solidFill>
                  <a:srgbClr val="0070C0"/>
                </a:solidFill>
                <a:latin typeface="Calibri" panose="020F0502020204030204" pitchFamily="34" charset="0"/>
              </a:rPr>
              <a:t>                            G                   B                     Em                       D     </a:t>
            </a:r>
          </a:p>
          <a:p>
            <a:r>
              <a:rPr lang="es-SV" sz="1100" dirty="0">
                <a:latin typeface="Calibri" panose="020F0502020204030204" pitchFamily="34" charset="0"/>
              </a:rPr>
              <a:t>Con el Santo Espíritu en la gloria de Dios Padre, Amén, Amén.</a:t>
            </a:r>
          </a:p>
          <a:p>
            <a:r>
              <a:rPr lang="es-SV" sz="1100" b="1" dirty="0">
                <a:solidFill>
                  <a:srgbClr val="0070C0"/>
                </a:solidFill>
                <a:latin typeface="Calibri" panose="020F0502020204030204" pitchFamily="34" charset="0"/>
              </a:rPr>
              <a:t>C       D   Em</a:t>
            </a:r>
            <a:endParaRPr lang="es-SV" sz="1100" dirty="0">
              <a:latin typeface="Calibri" panose="020F0502020204030204" pitchFamily="34" charset="0"/>
            </a:endParaRPr>
          </a:p>
          <a:p>
            <a:r>
              <a:rPr lang="es-SV" sz="1100" dirty="0" err="1">
                <a:latin typeface="Calibri" panose="020F0502020204030204" pitchFamily="34" charset="0"/>
              </a:rPr>
              <a:t>Aaaaaamén</a:t>
            </a:r>
            <a:r>
              <a:rPr lang="es-SV" sz="1100" dirty="0">
                <a:latin typeface="Calibri" panose="020F0502020204030204" pitchFamily="34" charset="0"/>
              </a:rPr>
              <a:t>.</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RÍTMICO</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Francisco Palazón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A DIOS EN EL CIELO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017822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ENTRADA</a:t>
            </a: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4206" y="5312154"/>
            <a:ext cx="702826"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a:blip r:embed="rId6">
            <a:extLst>
              <a:ext uri="{28A0092B-C50C-407E-A947-70E740481C1C}">
                <a14:useLocalDpi xmlns:a14="http://schemas.microsoft.com/office/drawing/2010/main" val="0"/>
              </a:ext>
            </a:extLst>
          </a:blip>
          <a:srcRect t="12479" b="12479"/>
          <a:stretch>
            <a:fillRect/>
          </a:stretch>
        </p:blipFill>
        <p:spPr/>
      </p:pic>
      <p:pic>
        <p:nvPicPr>
          <p:cNvPr id="11" name="Imagen 10">
            <a:extLst>
              <a:ext uri="{FF2B5EF4-FFF2-40B4-BE49-F238E27FC236}">
                <a16:creationId xmlns="" xmlns:a16="http://schemas.microsoft.com/office/drawing/2014/main" id="{0301CD50-AED6-43FB-B0C2-6F274CB3C2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8149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GLORIA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20</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Marcello</a:t>
            </a:r>
            <a:r>
              <a:rPr lang="es-SV" sz="700" dirty="0">
                <a:solidFill>
                  <a:srgbClr val="002060"/>
                </a:solidFill>
                <a:latin typeface="HP Simplified" panose="020B0604020204020204" pitchFamily="34" charset="0"/>
              </a:rPr>
              <a:t> Giombini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GIOMBINI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16" name="14 CuadroTexto"/>
          <p:cNvSpPr txBox="1"/>
          <p:nvPr/>
        </p:nvSpPr>
        <p:spPr>
          <a:xfrm>
            <a:off x="508000" y="534341"/>
            <a:ext cx="4447671" cy="5932393"/>
          </a:xfrm>
          <a:prstGeom prst="rect">
            <a:avLst/>
          </a:prstGeom>
          <a:noFill/>
        </p:spPr>
        <p:txBody>
          <a:bodyPr wrap="square" rtlCol="0">
            <a:spAutoFit/>
          </a:bodyPr>
          <a:lstStyle/>
          <a:p>
            <a:r>
              <a:rPr lang="es-SV" sz="1150" b="1" dirty="0">
                <a:latin typeface="Calibri" panose="020F0502020204030204" pitchFamily="34" charset="0"/>
              </a:rPr>
              <a:t>INTRO: </a:t>
            </a:r>
            <a:r>
              <a:rPr lang="es-SV" sz="1150" b="1" dirty="0">
                <a:solidFill>
                  <a:srgbClr val="0070C0"/>
                </a:solidFill>
                <a:latin typeface="Calibri" panose="020F0502020204030204" pitchFamily="34" charset="0"/>
              </a:rPr>
              <a:t>C, </a:t>
            </a:r>
            <a:r>
              <a:rPr lang="es-SV" sz="1150" b="1" dirty="0" err="1">
                <a:solidFill>
                  <a:srgbClr val="0070C0"/>
                </a:solidFill>
                <a:latin typeface="Calibri" panose="020F0502020204030204" pitchFamily="34" charset="0"/>
              </a:rPr>
              <a:t>Bb</a:t>
            </a:r>
            <a:r>
              <a:rPr lang="es-SV" sz="1150" b="1" dirty="0">
                <a:solidFill>
                  <a:srgbClr val="0070C0"/>
                </a:solidFill>
                <a:latin typeface="Calibri" panose="020F0502020204030204" pitchFamily="34" charset="0"/>
              </a:rPr>
              <a:t>, G#, G.</a:t>
            </a:r>
          </a:p>
          <a:p>
            <a:endParaRPr lang="es-SV" sz="1150" b="1" dirty="0">
              <a:solidFill>
                <a:srgbClr val="0070C0"/>
              </a:solidFill>
              <a:latin typeface="Calibri" panose="020F0502020204030204" pitchFamily="34" charset="0"/>
            </a:endParaRPr>
          </a:p>
          <a:p>
            <a:r>
              <a:rPr lang="es-SV" sz="1150" b="1" dirty="0">
                <a:solidFill>
                  <a:srgbClr val="0070C0"/>
                </a:solidFill>
                <a:latin typeface="Calibri" panose="020F0502020204030204" pitchFamily="34" charset="0"/>
              </a:rPr>
              <a:t>C G C  F G     C G C  F G      C   G            Am           F        C  G C  F G</a:t>
            </a:r>
          </a:p>
          <a:p>
            <a:r>
              <a:rPr lang="es-SV" sz="1150" dirty="0">
                <a:latin typeface="Calibri" panose="020F0502020204030204" pitchFamily="34" charset="0"/>
              </a:rPr>
              <a:t>Gloria,          gloria,            a Dios en lo alto del cielo, gloria.</a:t>
            </a:r>
          </a:p>
          <a:p>
            <a:r>
              <a:rPr lang="es-SV" sz="1150" b="1" dirty="0">
                <a:solidFill>
                  <a:srgbClr val="0070C0"/>
                </a:solidFill>
                <a:latin typeface="Calibri" panose="020F0502020204030204" pitchFamily="34" charset="0"/>
              </a:rPr>
              <a:t>C           G   C             F   G    C</a:t>
            </a:r>
          </a:p>
          <a:p>
            <a:r>
              <a:rPr lang="es-SV" sz="1150" dirty="0">
                <a:latin typeface="Calibri" panose="020F0502020204030204" pitchFamily="34" charset="0"/>
              </a:rPr>
              <a:t>Y en la Tierra   </a:t>
            </a:r>
            <a:r>
              <a:rPr lang="es-SV" sz="1150" i="1" dirty="0">
                <a:latin typeface="Calibri" panose="020F0502020204030204" pitchFamily="34" charset="0"/>
              </a:rPr>
              <a:t>(paz a los hombres)</a:t>
            </a:r>
          </a:p>
          <a:p>
            <a:r>
              <a:rPr lang="es-SV" sz="1150" b="1" dirty="0">
                <a:solidFill>
                  <a:srgbClr val="0070C0"/>
                </a:solidFill>
                <a:latin typeface="Calibri" panose="020F0502020204030204" pitchFamily="34" charset="0"/>
              </a:rPr>
              <a:t>C           G   C                F G   Am                   F     G        C   C7 </a:t>
            </a:r>
          </a:p>
          <a:p>
            <a:r>
              <a:rPr lang="es-SV" sz="1150" dirty="0">
                <a:latin typeface="Calibri" panose="020F0502020204030204" pitchFamily="34" charset="0"/>
              </a:rPr>
              <a:t>Y en la Tierra    </a:t>
            </a:r>
            <a:r>
              <a:rPr lang="es-SV" sz="1150" i="1" dirty="0">
                <a:latin typeface="Calibri" panose="020F0502020204030204" pitchFamily="34" charset="0"/>
              </a:rPr>
              <a:t>(paz a los hombres que ama el Señor)</a:t>
            </a:r>
          </a:p>
          <a:p>
            <a:endParaRPr lang="es-SV" sz="1150" i="1" dirty="0">
              <a:latin typeface="Calibri" panose="020F0502020204030204" pitchFamily="34" charset="0"/>
            </a:endParaRPr>
          </a:p>
          <a:p>
            <a:r>
              <a:rPr lang="es-SV" sz="1150" b="1" dirty="0">
                <a:solidFill>
                  <a:srgbClr val="0070C0"/>
                </a:solidFill>
                <a:latin typeface="Calibri" panose="020F0502020204030204" pitchFamily="34" charset="0"/>
              </a:rPr>
              <a:t>F</a:t>
            </a:r>
          </a:p>
          <a:p>
            <a:r>
              <a:rPr lang="es-SV" sz="1150" b="1" dirty="0">
                <a:latin typeface="Calibri" panose="020F0502020204030204" pitchFamily="34" charset="0"/>
              </a:rPr>
              <a:t>Te alabamos </a:t>
            </a:r>
            <a:r>
              <a:rPr lang="es-SV" sz="1150" i="1" dirty="0">
                <a:latin typeface="Calibri" panose="020F0502020204030204" pitchFamily="34" charset="0"/>
              </a:rPr>
              <a:t>(te alabamos)</a:t>
            </a:r>
          </a:p>
          <a:p>
            <a:r>
              <a:rPr lang="es-SV" sz="1150" b="1" dirty="0">
                <a:solidFill>
                  <a:srgbClr val="0070C0"/>
                </a:solidFill>
                <a:latin typeface="Calibri" panose="020F0502020204030204" pitchFamily="34" charset="0"/>
              </a:rPr>
              <a:t>C</a:t>
            </a:r>
          </a:p>
          <a:p>
            <a:r>
              <a:rPr lang="es-SV" sz="1150" b="1" dirty="0">
                <a:latin typeface="Calibri" panose="020F0502020204030204" pitchFamily="34" charset="0"/>
              </a:rPr>
              <a:t>Te bendecimos </a:t>
            </a:r>
            <a:r>
              <a:rPr lang="es-SV" sz="1150" i="1" dirty="0">
                <a:latin typeface="Calibri" panose="020F0502020204030204" pitchFamily="34" charset="0"/>
              </a:rPr>
              <a:t>(te bendecimos)</a:t>
            </a:r>
          </a:p>
          <a:p>
            <a:r>
              <a:rPr lang="es-SV" sz="1150" b="1" dirty="0">
                <a:solidFill>
                  <a:srgbClr val="0070C0"/>
                </a:solidFill>
                <a:latin typeface="Calibri" panose="020F0502020204030204" pitchFamily="34" charset="0"/>
              </a:rPr>
              <a:t>F</a:t>
            </a:r>
          </a:p>
          <a:p>
            <a:r>
              <a:rPr lang="es-SV" sz="1150" b="1" dirty="0">
                <a:latin typeface="Calibri" panose="020F0502020204030204" pitchFamily="34" charset="0"/>
              </a:rPr>
              <a:t>Te adoramos</a:t>
            </a:r>
            <a:r>
              <a:rPr lang="es-SV" sz="1150" dirty="0">
                <a:latin typeface="Calibri" panose="020F0502020204030204" pitchFamily="34" charset="0"/>
              </a:rPr>
              <a:t> </a:t>
            </a:r>
            <a:r>
              <a:rPr lang="es-SV" sz="1150" i="1" dirty="0">
                <a:latin typeface="Calibri" panose="020F0502020204030204" pitchFamily="34" charset="0"/>
              </a:rPr>
              <a:t>(te adoramos)</a:t>
            </a:r>
          </a:p>
          <a:p>
            <a:r>
              <a:rPr lang="es-SV" sz="1150" b="1" dirty="0">
                <a:solidFill>
                  <a:srgbClr val="0070C0"/>
                </a:solidFill>
                <a:latin typeface="Calibri" panose="020F0502020204030204" pitchFamily="34" charset="0"/>
              </a:rPr>
              <a:t>G</a:t>
            </a:r>
          </a:p>
          <a:p>
            <a:r>
              <a:rPr lang="es-SV" sz="1150" b="1" dirty="0">
                <a:latin typeface="Calibri" panose="020F0502020204030204" pitchFamily="34" charset="0"/>
              </a:rPr>
              <a:t>Te glorificamos </a:t>
            </a:r>
            <a:r>
              <a:rPr lang="es-SV" sz="1150" i="1" dirty="0">
                <a:latin typeface="Calibri" panose="020F0502020204030204" pitchFamily="34" charset="0"/>
              </a:rPr>
              <a:t>(te glorificamos)</a:t>
            </a:r>
          </a:p>
          <a:p>
            <a:endParaRPr lang="es-SV" sz="1150" i="1" dirty="0">
              <a:latin typeface="Calibri" panose="020F0502020204030204" pitchFamily="34" charset="0"/>
            </a:endParaRPr>
          </a:p>
          <a:p>
            <a:r>
              <a:rPr lang="es-SV" sz="1150" b="1" dirty="0">
                <a:solidFill>
                  <a:srgbClr val="0070C0"/>
                </a:solidFill>
                <a:latin typeface="Calibri" panose="020F0502020204030204" pitchFamily="34" charset="0"/>
              </a:rPr>
              <a:t>C     G   C  F G    C G C  F G   C    G      Am   F  C G C  E</a:t>
            </a:r>
          </a:p>
          <a:p>
            <a:r>
              <a:rPr lang="es-SV" sz="1150" dirty="0">
                <a:latin typeface="Calibri" panose="020F0502020204030204" pitchFamily="34" charset="0"/>
              </a:rPr>
              <a:t>Te damos,        gracias,       por tu inmensa gloria.</a:t>
            </a:r>
          </a:p>
          <a:p>
            <a:r>
              <a:rPr lang="es-SV" sz="1150" b="1" dirty="0">
                <a:solidFill>
                  <a:srgbClr val="0070C0"/>
                </a:solidFill>
                <a:latin typeface="Calibri" panose="020F0502020204030204" pitchFamily="34" charset="0"/>
              </a:rPr>
              <a:t>   Am             Em         F             G         C      E</a:t>
            </a:r>
          </a:p>
          <a:p>
            <a:r>
              <a:rPr lang="es-SV" sz="1150" dirty="0">
                <a:latin typeface="Calibri" panose="020F0502020204030204" pitchFamily="34" charset="0"/>
              </a:rPr>
              <a:t>Señor, Hijo único, Jesucristo Señor Dios,</a:t>
            </a:r>
          </a:p>
          <a:p>
            <a:r>
              <a:rPr lang="es-SV" sz="1150" b="1" dirty="0">
                <a:solidFill>
                  <a:srgbClr val="0070C0"/>
                </a:solidFill>
                <a:latin typeface="Calibri" panose="020F0502020204030204" pitchFamily="34" charset="0"/>
              </a:rPr>
              <a:t>      Am          Em   F                    E</a:t>
            </a:r>
          </a:p>
          <a:p>
            <a:r>
              <a:rPr lang="es-SV" sz="1150" dirty="0">
                <a:latin typeface="Calibri" panose="020F0502020204030204" pitchFamily="34" charset="0"/>
              </a:rPr>
              <a:t>Cordero de Dios, Hijo del Padre.</a:t>
            </a:r>
          </a:p>
          <a:p>
            <a:endParaRPr lang="es-SV" sz="1150" dirty="0">
              <a:latin typeface="Calibri" panose="020F0502020204030204" pitchFamily="34" charset="0"/>
            </a:endParaRPr>
          </a:p>
          <a:p>
            <a:r>
              <a:rPr lang="es-SV" sz="1150" b="1" dirty="0">
                <a:solidFill>
                  <a:srgbClr val="0070C0"/>
                </a:solidFill>
                <a:latin typeface="Calibri" panose="020F0502020204030204" pitchFamily="34" charset="0"/>
              </a:rPr>
              <a:t>Am                             Em    Am                    Em</a:t>
            </a:r>
          </a:p>
          <a:p>
            <a:r>
              <a:rPr lang="es-SV" sz="1150" dirty="0">
                <a:latin typeface="Calibri" panose="020F0502020204030204" pitchFamily="34" charset="0"/>
              </a:rPr>
              <a:t>Tú que quitas el pecado, el pecado del mundo,</a:t>
            </a:r>
          </a:p>
          <a:p>
            <a:r>
              <a:rPr lang="es-SV" sz="1150" b="1" dirty="0">
                <a:solidFill>
                  <a:srgbClr val="0070C0"/>
                </a:solidFill>
                <a:latin typeface="Calibri" panose="020F0502020204030204" pitchFamily="34" charset="0"/>
              </a:rPr>
              <a:t>F  G        C                           D            G</a:t>
            </a:r>
          </a:p>
          <a:p>
            <a:r>
              <a:rPr lang="es-SV" sz="1150" dirty="0">
                <a:latin typeface="Calibri" panose="020F0502020204030204" pitchFamily="34" charset="0"/>
              </a:rPr>
              <a:t>Ten piedad de nosotros, ten piedad de nosotros.</a:t>
            </a:r>
          </a:p>
          <a:p>
            <a:r>
              <a:rPr lang="es-SV" sz="1150" b="1" dirty="0">
                <a:solidFill>
                  <a:srgbClr val="0070C0"/>
                </a:solidFill>
                <a:latin typeface="Calibri" panose="020F0502020204030204" pitchFamily="34" charset="0"/>
              </a:rPr>
              <a:t>Am                            Em      Am                     Em</a:t>
            </a:r>
          </a:p>
          <a:p>
            <a:r>
              <a:rPr lang="es-SV" sz="1150" dirty="0">
                <a:latin typeface="Calibri" panose="020F0502020204030204" pitchFamily="34" charset="0"/>
              </a:rPr>
              <a:t>Tú que quitas el pecado, el pecado del mundo,</a:t>
            </a:r>
          </a:p>
          <a:p>
            <a:r>
              <a:rPr lang="es-SV" sz="1150" b="1" dirty="0">
                <a:solidFill>
                  <a:srgbClr val="0070C0"/>
                </a:solidFill>
                <a:latin typeface="Calibri" panose="020F0502020204030204" pitchFamily="34" charset="0"/>
              </a:rPr>
              <a:t>F      G   C          D                    G</a:t>
            </a:r>
          </a:p>
          <a:p>
            <a:r>
              <a:rPr lang="es-SV" sz="1150" dirty="0">
                <a:latin typeface="Calibri" panose="020F0502020204030204" pitchFamily="34" charset="0"/>
              </a:rPr>
              <a:t>Atiende, atiende nuestras súplicas.</a:t>
            </a:r>
          </a:p>
        </p:txBody>
      </p:sp>
      <p:sp>
        <p:nvSpPr>
          <p:cNvPr id="17" name="15 CuadroTexto"/>
          <p:cNvSpPr txBox="1"/>
          <p:nvPr/>
        </p:nvSpPr>
        <p:spPr>
          <a:xfrm>
            <a:off x="4892830" y="534341"/>
            <a:ext cx="4094495" cy="3808735"/>
          </a:xfrm>
          <a:prstGeom prst="rect">
            <a:avLst/>
          </a:prstGeom>
          <a:noFill/>
        </p:spPr>
        <p:txBody>
          <a:bodyPr wrap="square" rtlCol="0">
            <a:spAutoFit/>
          </a:bodyPr>
          <a:lstStyle/>
          <a:p>
            <a:r>
              <a:rPr lang="es-SV" sz="1150" b="1" dirty="0">
                <a:solidFill>
                  <a:srgbClr val="0070C0"/>
                </a:solidFill>
                <a:latin typeface="Calibri" panose="020F0502020204030204" pitchFamily="34" charset="0"/>
              </a:rPr>
              <a:t>C                                G          Am                              Em</a:t>
            </a:r>
          </a:p>
          <a:p>
            <a:r>
              <a:rPr lang="es-SV" sz="1150" dirty="0">
                <a:latin typeface="Calibri" panose="020F0502020204030204" pitchFamily="34" charset="0"/>
              </a:rPr>
              <a:t>Tú que estás a la derecha, a la derecha de Dios Padre,</a:t>
            </a:r>
          </a:p>
          <a:p>
            <a:r>
              <a:rPr lang="es-SV" sz="1150" b="1" dirty="0">
                <a:solidFill>
                  <a:srgbClr val="0070C0"/>
                </a:solidFill>
                <a:latin typeface="Calibri" panose="020F0502020204030204" pitchFamily="34" charset="0"/>
              </a:rPr>
              <a:t>F   G        C                           D           G</a:t>
            </a:r>
          </a:p>
          <a:p>
            <a:r>
              <a:rPr lang="es-SV" sz="1150" dirty="0">
                <a:latin typeface="Calibri" panose="020F0502020204030204" pitchFamily="34" charset="0"/>
              </a:rPr>
              <a:t>Ten piedad de nosotros, ten piedad de nosotros.</a:t>
            </a:r>
          </a:p>
          <a:p>
            <a:endParaRPr lang="es-SV" sz="1150" dirty="0">
              <a:latin typeface="Calibri" panose="020F0502020204030204" pitchFamily="34" charset="0"/>
            </a:endParaRPr>
          </a:p>
          <a:p>
            <a:r>
              <a:rPr lang="es-SV" sz="1150" b="1" i="1" dirty="0">
                <a:latin typeface="Calibri" panose="020F0502020204030204" pitchFamily="34" charset="0"/>
              </a:rPr>
              <a:t>PAUSA: MELODÍA / NOTAS</a:t>
            </a:r>
            <a:r>
              <a:rPr lang="es-SV" sz="1150" b="1" dirty="0">
                <a:latin typeface="Calibri" panose="020F0502020204030204" pitchFamily="34" charset="0"/>
              </a:rPr>
              <a:t>:</a:t>
            </a:r>
            <a:r>
              <a:rPr lang="es-SV" sz="1150" dirty="0">
                <a:latin typeface="Calibri" panose="020F0502020204030204" pitchFamily="34" charset="0"/>
              </a:rPr>
              <a:t> </a:t>
            </a:r>
            <a:r>
              <a:rPr lang="es-SV" sz="1150" b="1" dirty="0">
                <a:solidFill>
                  <a:srgbClr val="0070C0"/>
                </a:solidFill>
                <a:latin typeface="Calibri" panose="020F0502020204030204" pitchFamily="34" charset="0"/>
              </a:rPr>
              <a:t>C C7</a:t>
            </a:r>
            <a:endParaRPr lang="es-SV" sz="1150" dirty="0">
              <a:latin typeface="Calibri" panose="020F0502020204030204" pitchFamily="34" charset="0"/>
            </a:endParaRPr>
          </a:p>
          <a:p>
            <a:endParaRPr lang="es-SV" sz="1150" dirty="0">
              <a:latin typeface="Calibri" panose="020F0502020204030204" pitchFamily="34" charset="0"/>
            </a:endParaRPr>
          </a:p>
          <a:p>
            <a:r>
              <a:rPr lang="es-SV" sz="1150" b="1" dirty="0">
                <a:solidFill>
                  <a:srgbClr val="0070C0"/>
                </a:solidFill>
                <a:latin typeface="Calibri" panose="020F0502020204030204" pitchFamily="34" charset="0"/>
              </a:rPr>
              <a:t>F</a:t>
            </a:r>
          </a:p>
          <a:p>
            <a:r>
              <a:rPr lang="es-SV" sz="1150" b="1" dirty="0">
                <a:latin typeface="Calibri" panose="020F0502020204030204" pitchFamily="34" charset="0"/>
              </a:rPr>
              <a:t>Porque solo Tú eres Santo </a:t>
            </a:r>
            <a:r>
              <a:rPr lang="es-SV" sz="1150" i="1" dirty="0">
                <a:latin typeface="Calibri" panose="020F0502020204030204" pitchFamily="34" charset="0"/>
              </a:rPr>
              <a:t>(porque solo Tú eres Santo)</a:t>
            </a:r>
          </a:p>
          <a:p>
            <a:r>
              <a:rPr lang="es-SV" sz="1150" b="1" dirty="0">
                <a:solidFill>
                  <a:srgbClr val="0070C0"/>
                </a:solidFill>
                <a:latin typeface="Calibri" panose="020F0502020204030204" pitchFamily="34" charset="0"/>
              </a:rPr>
              <a:t>C</a:t>
            </a:r>
          </a:p>
          <a:p>
            <a:r>
              <a:rPr lang="es-SV" sz="1150" b="1" dirty="0">
                <a:latin typeface="Calibri" panose="020F0502020204030204" pitchFamily="34" charset="0"/>
              </a:rPr>
              <a:t>Sólo Tú Señor </a:t>
            </a:r>
            <a:r>
              <a:rPr lang="es-SV" sz="1150" i="1" dirty="0">
                <a:latin typeface="Calibri" panose="020F0502020204030204" pitchFamily="34" charset="0"/>
              </a:rPr>
              <a:t>(sólo Tú Señor)</a:t>
            </a:r>
          </a:p>
          <a:p>
            <a:r>
              <a:rPr lang="es-SV" sz="1150" b="1" dirty="0">
                <a:solidFill>
                  <a:srgbClr val="0070C0"/>
                </a:solidFill>
                <a:latin typeface="Calibri" panose="020F0502020204030204" pitchFamily="34" charset="0"/>
              </a:rPr>
              <a:t>F</a:t>
            </a:r>
          </a:p>
          <a:p>
            <a:r>
              <a:rPr lang="es-SV" sz="1150" b="1" dirty="0">
                <a:latin typeface="Calibri" panose="020F0502020204030204" pitchFamily="34" charset="0"/>
              </a:rPr>
              <a:t>Sólo Tú Altísimo </a:t>
            </a:r>
            <a:r>
              <a:rPr lang="es-SV" sz="1150" i="1" dirty="0">
                <a:latin typeface="Calibri" panose="020F0502020204030204" pitchFamily="34" charset="0"/>
              </a:rPr>
              <a:t>(sólo Tú Altísimo)</a:t>
            </a:r>
          </a:p>
          <a:p>
            <a:r>
              <a:rPr lang="es-SV" sz="1150" b="1" dirty="0">
                <a:solidFill>
                  <a:srgbClr val="0070C0"/>
                </a:solidFill>
                <a:latin typeface="Calibri" panose="020F0502020204030204" pitchFamily="34" charset="0"/>
              </a:rPr>
              <a:t>G</a:t>
            </a:r>
          </a:p>
          <a:p>
            <a:r>
              <a:rPr lang="es-SV" sz="1150" b="1" dirty="0">
                <a:latin typeface="Calibri" panose="020F0502020204030204" pitchFamily="34" charset="0"/>
              </a:rPr>
              <a:t>Jesucristo</a:t>
            </a:r>
            <a:r>
              <a:rPr lang="es-SV" sz="1150" dirty="0">
                <a:latin typeface="Calibri" panose="020F0502020204030204" pitchFamily="34" charset="0"/>
              </a:rPr>
              <a:t> </a:t>
            </a:r>
            <a:r>
              <a:rPr lang="es-SV" sz="1150" i="1" dirty="0">
                <a:latin typeface="Calibri" panose="020F0502020204030204" pitchFamily="34" charset="0"/>
              </a:rPr>
              <a:t>(Jesucristo)</a:t>
            </a:r>
          </a:p>
          <a:p>
            <a:endParaRPr lang="es-SV" sz="1150" dirty="0">
              <a:latin typeface="Calibri" panose="020F0502020204030204" pitchFamily="34" charset="0"/>
            </a:endParaRPr>
          </a:p>
          <a:p>
            <a:r>
              <a:rPr lang="es-SV" sz="1150" b="1" dirty="0">
                <a:solidFill>
                  <a:srgbClr val="0070C0"/>
                </a:solidFill>
                <a:latin typeface="Calibri" panose="020F0502020204030204" pitchFamily="34" charset="0"/>
              </a:rPr>
              <a:t>C              G  C  F G  C G C  F G    C                 G            Am       F G C</a:t>
            </a:r>
          </a:p>
          <a:p>
            <a:r>
              <a:rPr lang="es-SV" sz="1150" dirty="0">
                <a:latin typeface="Calibri" panose="020F0502020204030204" pitchFamily="34" charset="0"/>
              </a:rPr>
              <a:t>Con el Espíritu        Santo,        en la gloria de Dios Padre. </a:t>
            </a:r>
            <a:r>
              <a:rPr lang="es-SV" sz="1150" b="1" dirty="0">
                <a:latin typeface="Calibri" panose="020F0502020204030204" pitchFamily="34" charset="0"/>
              </a:rPr>
              <a:t>Amén.</a:t>
            </a:r>
          </a:p>
          <a:p>
            <a:r>
              <a:rPr lang="es-SV" sz="1150" b="1" dirty="0">
                <a:solidFill>
                  <a:srgbClr val="0070C0"/>
                </a:solidFill>
                <a:latin typeface="Calibri" panose="020F0502020204030204" pitchFamily="34" charset="0"/>
              </a:rPr>
              <a:t>C                    G           Am      F G C  </a:t>
            </a:r>
            <a:r>
              <a:rPr lang="es-SV" sz="1150" b="1" dirty="0" err="1">
                <a:solidFill>
                  <a:srgbClr val="0070C0"/>
                </a:solidFill>
                <a:latin typeface="Calibri" panose="020F0502020204030204" pitchFamily="34" charset="0"/>
              </a:rPr>
              <a:t>Bb</a:t>
            </a:r>
            <a:r>
              <a:rPr lang="es-SV" sz="1150" b="1" dirty="0">
                <a:solidFill>
                  <a:srgbClr val="0070C0"/>
                </a:solidFill>
                <a:latin typeface="Calibri" panose="020F0502020204030204" pitchFamily="34" charset="0"/>
              </a:rPr>
              <a:t> F G C</a:t>
            </a:r>
          </a:p>
          <a:p>
            <a:r>
              <a:rPr lang="es-SV" sz="1150" dirty="0">
                <a:latin typeface="Calibri" panose="020F0502020204030204" pitchFamily="34" charset="0"/>
              </a:rPr>
              <a:t>En la gloria de Dios Padre, </a:t>
            </a:r>
            <a:r>
              <a:rPr lang="es-SV" sz="1150" b="1" dirty="0">
                <a:latin typeface="Calibri" panose="020F0502020204030204" pitchFamily="34" charset="0"/>
              </a:rPr>
              <a:t>Amén.</a:t>
            </a:r>
          </a:p>
          <a:p>
            <a:endParaRPr lang="es-SV" sz="1150" dirty="0">
              <a:latin typeface="Calibri" panose="020F0502020204030204" pitchFamily="34" charset="0"/>
            </a:endParaRPr>
          </a:p>
        </p:txBody>
      </p:sp>
    </p:spTree>
    <p:extLst>
      <p:ext uri="{BB962C8B-B14F-4D97-AF65-F5344CB8AC3E}">
        <p14:creationId xmlns:p14="http://schemas.microsoft.com/office/powerpoint/2010/main" val="3878285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167406" cy="260840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G  A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Gloria a nuestro Dios en lo alto de los cielos</a:t>
            </a:r>
          </a:p>
          <a:p>
            <a:r>
              <a:rPr lang="es-SV" sz="1100" b="1" dirty="0">
                <a:solidFill>
                  <a:srgbClr val="0070C0"/>
                </a:solidFill>
                <a:latin typeface="Calibri" panose="020F0502020204030204" pitchFamily="34" charset="0"/>
                <a:cs typeface="Segoe UI" panose="020B0502040204020203" pitchFamily="34" charset="0"/>
              </a:rPr>
              <a:t>                                                G A  D</a:t>
            </a:r>
          </a:p>
          <a:p>
            <a:r>
              <a:rPr lang="es-SV" sz="1100" b="1" dirty="0">
                <a:latin typeface="Calibri" panose="020F0502020204030204" pitchFamily="34" charset="0"/>
                <a:cs typeface="Segoe UI" panose="020B0502040204020203" pitchFamily="34" charset="0"/>
              </a:rPr>
              <a:t>Y en la tierra paz a los por Él amados. </a:t>
            </a:r>
            <a:r>
              <a:rPr lang="es-SV" sz="1100" dirty="0">
                <a:latin typeface="Calibri" panose="020F0502020204030204" pitchFamily="34" charset="0"/>
                <a:cs typeface="Segoe UI" panose="020B0502040204020203" pitchFamily="34" charset="0"/>
              </a:rPr>
              <a:t>(2 veces)</a:t>
            </a:r>
          </a:p>
          <a:p>
            <a:endParaRPr lang="es-SV" sz="1100" b="1" dirty="0">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cs typeface="Segoe UI" panose="020B0502040204020203" pitchFamily="34" charset="0"/>
              </a:rPr>
              <a:t>D                    A                G                   A</a:t>
            </a:r>
          </a:p>
          <a:p>
            <a:r>
              <a:rPr lang="es-SV" sz="1100" dirty="0">
                <a:latin typeface="Calibri" panose="020F0502020204030204" pitchFamily="34" charset="0"/>
                <a:cs typeface="Segoe UI" panose="020B0502040204020203" pitchFamily="34" charset="0"/>
              </a:rPr>
              <a:t>Señor te alabamos, Señor te bendecimos,</a:t>
            </a:r>
          </a:p>
          <a:p>
            <a:r>
              <a:rPr lang="es-SV" sz="1100" b="1" dirty="0">
                <a:solidFill>
                  <a:srgbClr val="0070C0"/>
                </a:solidFill>
                <a:latin typeface="Calibri" panose="020F0502020204030204" pitchFamily="34" charset="0"/>
                <a:cs typeface="Segoe UI" panose="020B0502040204020203" pitchFamily="34" charset="0"/>
              </a:rPr>
              <a:t>D                     A             G                        A           D</a:t>
            </a:r>
          </a:p>
          <a:p>
            <a:r>
              <a:rPr lang="es-SV" sz="1100" dirty="0">
                <a:latin typeface="Calibri" panose="020F0502020204030204" pitchFamily="34" charset="0"/>
                <a:cs typeface="Segoe UI" panose="020B0502040204020203" pitchFamily="34" charset="0"/>
              </a:rPr>
              <a:t>Todos te adoramos, gracias por tu inmensa gloria.</a:t>
            </a:r>
          </a:p>
          <a:p>
            <a:endParaRPr lang="es-SV" sz="1100" dirty="0">
              <a:latin typeface="Calibri" panose="020F0502020204030204" pitchFamily="34" charset="0"/>
              <a:cs typeface="Segoe UI" panose="020B0502040204020203" pitchFamily="34" charset="0"/>
            </a:endParaRPr>
          </a:p>
          <a:p>
            <a:r>
              <a:rPr lang="es-SV" sz="1100" dirty="0">
                <a:latin typeface="Calibri" panose="020F0502020204030204" pitchFamily="34" charset="0"/>
                <a:cs typeface="Segoe UI" panose="020B0502040204020203" pitchFamily="34" charset="0"/>
              </a:rPr>
              <a:t>Tú eres el cordero que quitas el pecado,</a:t>
            </a:r>
          </a:p>
          <a:p>
            <a:r>
              <a:rPr lang="es-ES" sz="1050" dirty="0">
                <a:latin typeface="Calibri" panose="020F0502020204030204" pitchFamily="34" charset="0"/>
                <a:cs typeface="Segoe UI" panose="020B0502040204020203" pitchFamily="34" charset="0"/>
              </a:rPr>
              <a:t>Ten piedad de nosotros y escucha nuestra oración.</a:t>
            </a:r>
          </a:p>
          <a:p>
            <a:endParaRPr lang="es-ES" sz="1050" dirty="0">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Tú sólo eres santo, Tú sólo el Altísimo.</a:t>
            </a:r>
          </a:p>
          <a:p>
            <a:r>
              <a:rPr lang="es-ES" sz="1050" dirty="0">
                <a:latin typeface="Calibri" panose="020F0502020204030204" pitchFamily="34" charset="0"/>
                <a:cs typeface="Segoe UI" panose="020B0502040204020203" pitchFamily="34" charset="0"/>
              </a:rPr>
              <a:t>Con el Espíritu Santo en la gloria de Dios Padre.</a:t>
            </a:r>
            <a:endParaRPr lang="es-SV" sz="110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GLORIA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631490"/>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a:t>
            </a:r>
            <a:r>
              <a:rPr lang="es-ES" sz="1100" b="1" dirty="0" err="1">
                <a:solidFill>
                  <a:srgbClr val="0070C0"/>
                </a:solidFill>
                <a:latin typeface="Calibri" panose="020F0502020204030204" pitchFamily="34" charset="0"/>
                <a:cs typeface="Segoe UI" panose="020B0502040204020203" pitchFamily="34" charset="0"/>
              </a:rPr>
              <a:t>F#m</a:t>
            </a:r>
            <a:r>
              <a:rPr lang="es-ES" sz="1100" b="1" dirty="0">
                <a:solidFill>
                  <a:srgbClr val="0070C0"/>
                </a:solidFill>
                <a:latin typeface="Calibri" panose="020F0502020204030204" pitchFamily="34" charset="0"/>
                <a:cs typeface="Segoe UI" panose="020B0502040204020203" pitchFamily="34" charset="0"/>
              </a:rPr>
              <a:t>    Bm         </a:t>
            </a:r>
            <a:r>
              <a:rPr lang="es-ES" sz="1100" b="1" dirty="0" err="1">
                <a:solidFill>
                  <a:srgbClr val="0070C0"/>
                </a:solidFill>
                <a:latin typeface="Calibri" panose="020F0502020204030204" pitchFamily="34" charset="0"/>
                <a:cs typeface="Segoe UI" panose="020B0502040204020203" pitchFamily="34" charset="0"/>
              </a:rPr>
              <a:t>Em</a:t>
            </a:r>
            <a:r>
              <a:rPr lang="es-ES" sz="1100" b="1" dirty="0">
                <a:solidFill>
                  <a:srgbClr val="0070C0"/>
                </a:solidFill>
                <a:latin typeface="Calibri" panose="020F0502020204030204" pitchFamily="34" charset="0"/>
                <a:cs typeface="Segoe UI" panose="020B0502040204020203" pitchFamily="34" charset="0"/>
              </a:rPr>
              <a:t>    A         D      D7</a:t>
            </a:r>
          </a:p>
          <a:p>
            <a:r>
              <a:rPr lang="es-ES" sz="1100" b="1" dirty="0">
                <a:latin typeface="Calibri" panose="020F0502020204030204" pitchFamily="34" charset="0"/>
                <a:cs typeface="Segoe UI" panose="020B0502040204020203" pitchFamily="34" charset="0"/>
              </a:rPr>
              <a:t>Gloria al Señor que reina en el cielo,</a:t>
            </a:r>
          </a:p>
          <a:p>
            <a:r>
              <a:rPr lang="es-ES" sz="1100" b="1" dirty="0">
                <a:solidFill>
                  <a:srgbClr val="0070C0"/>
                </a:solidFill>
                <a:latin typeface="Calibri" panose="020F0502020204030204" pitchFamily="34" charset="0"/>
                <a:cs typeface="Segoe UI" panose="020B0502040204020203" pitchFamily="34" charset="0"/>
              </a:rPr>
              <a:t>  G           A        F#m  Bm          Em       A                  D</a:t>
            </a:r>
          </a:p>
          <a:p>
            <a:r>
              <a:rPr lang="es-ES" sz="1100" b="1" dirty="0">
                <a:latin typeface="Calibri" panose="020F0502020204030204" pitchFamily="34" charset="0"/>
                <a:cs typeface="Segoe UI" panose="020B0502040204020203" pitchFamily="34" charset="0"/>
              </a:rPr>
              <a:t>/Y en la tierra paz         a los hombres que ama Él/.</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A  D               A         G        D           D7</a:t>
            </a:r>
          </a:p>
          <a:p>
            <a:r>
              <a:rPr lang="es-ES" sz="1100" dirty="0">
                <a:latin typeface="Calibri" panose="020F0502020204030204" pitchFamily="34" charset="0"/>
                <a:cs typeface="Segoe UI" panose="020B0502040204020203" pitchFamily="34" charset="0"/>
              </a:rPr>
              <a:t>Señor, te alabamos; Señor, te bendecimos.</a:t>
            </a:r>
          </a:p>
          <a:p>
            <a:r>
              <a:rPr lang="es-ES" sz="1100" b="1" dirty="0">
                <a:solidFill>
                  <a:srgbClr val="0070C0"/>
                </a:solidFill>
                <a:latin typeface="Calibri" panose="020F0502020204030204" pitchFamily="34" charset="0"/>
                <a:cs typeface="Segoe UI" panose="020B0502040204020203" pitchFamily="34" charset="0"/>
              </a:rPr>
              <a:t>   G        A         F#m Bm G          A           D</a:t>
            </a:r>
          </a:p>
          <a:p>
            <a:r>
              <a:rPr lang="es-ES" sz="1100" dirty="0">
                <a:latin typeface="Calibri" panose="020F0502020204030204" pitchFamily="34" charset="0"/>
                <a:cs typeface="Segoe UI" panose="020B0502040204020203" pitchFamily="34" charset="0"/>
              </a:rPr>
              <a:t>/Todos te adoramos,    gracias por tu gloria/.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eres el cordero, que quitas el pecado,</a:t>
            </a:r>
          </a:p>
          <a:p>
            <a:r>
              <a:rPr lang="es-ES" sz="1100" dirty="0">
                <a:latin typeface="Calibri" panose="020F0502020204030204" pitchFamily="34" charset="0"/>
                <a:cs typeface="Segoe UI" panose="020B0502040204020203" pitchFamily="34" charset="0"/>
              </a:rPr>
              <a:t>/Ten piedad de nosotros, y escucha nuestra oración/.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sólo eres Santo, Tú sólo el Altísimo.</a:t>
            </a:r>
          </a:p>
          <a:p>
            <a:r>
              <a:rPr lang="es-ES" sz="1100" dirty="0">
                <a:latin typeface="Calibri" panose="020F0502020204030204" pitchFamily="34" charset="0"/>
                <a:cs typeface="Segoe UI" panose="020B0502040204020203" pitchFamily="34" charset="0"/>
              </a:rPr>
              <a:t>/Con el Espíritu Santo en la gloria de Dios Padre/.</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GABY</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Popular</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AL SEÑOR </a:t>
            </a:r>
            <a:r>
              <a:rPr lang="es-SV" sz="900" dirty="0">
                <a:latin typeface="HP Simplified" panose="020B0604020204020204" pitchFamily="34" charset="0"/>
              </a:rPr>
              <a:t>(CLÁSICO)</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MARIANA</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Tradicional</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A NUESTRO DIOS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625294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G                     A                           D</a:t>
            </a:r>
          </a:p>
          <a:p>
            <a:r>
              <a:rPr lang="es-SV" sz="1100" dirty="0">
                <a:latin typeface="Calibri" panose="020F0502020204030204" pitchFamily="34" charset="0"/>
              </a:rPr>
              <a:t>Gloria a Dios en las alturas y en la tierra al hombre paz, </a:t>
            </a:r>
            <a:br>
              <a:rPr lang="es-SV" sz="1100" dirty="0">
                <a:latin typeface="Calibri" panose="020F0502020204030204" pitchFamily="34" charset="0"/>
              </a:rPr>
            </a:br>
            <a:r>
              <a:rPr lang="es-SV" sz="1100" b="1" dirty="0">
                <a:solidFill>
                  <a:srgbClr val="0070C0"/>
                </a:solidFill>
                <a:latin typeface="Calibri" panose="020F0502020204030204" pitchFamily="34" charset="0"/>
              </a:rPr>
              <a:t>D7                                   G                         A         G          D   D7</a:t>
            </a:r>
          </a:p>
          <a:p>
            <a:r>
              <a:rPr lang="es-SV" sz="1100" dirty="0">
                <a:latin typeface="Calibri" panose="020F0502020204030204" pitchFamily="34" charset="0"/>
              </a:rPr>
              <a:t>tu bondad está en el hombre, a quien amas de verdad.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G  A              F#m Bm               G     A             D  D7</a:t>
            </a:r>
          </a:p>
          <a:p>
            <a:r>
              <a:rPr lang="es-SV" sz="1100" b="1" dirty="0">
                <a:latin typeface="Calibri" panose="020F0502020204030204" pitchFamily="34" charset="0"/>
              </a:rPr>
              <a:t>Por tu inmensa Gloria damos muchas gracias sin cesar; </a:t>
            </a:r>
            <a:br>
              <a:rPr lang="es-SV" sz="1100" b="1" dirty="0">
                <a:latin typeface="Calibri" panose="020F0502020204030204" pitchFamily="34" charset="0"/>
              </a:rPr>
            </a:br>
            <a:r>
              <a:rPr lang="es-SV" sz="1100" b="1" dirty="0">
                <a:latin typeface="Calibri" panose="020F0502020204030204" pitchFamily="34" charset="0"/>
              </a:rPr>
              <a:t>         </a:t>
            </a:r>
            <a:r>
              <a:rPr lang="es-SV" sz="1100" b="1" dirty="0">
                <a:solidFill>
                  <a:srgbClr val="0070C0"/>
                </a:solidFill>
                <a:latin typeface="Calibri" panose="020F0502020204030204" pitchFamily="34" charset="0"/>
              </a:rPr>
              <a:t>  G     A             F#m Bm              G       A           D</a:t>
            </a:r>
            <a:endParaRPr lang="es-SV" sz="1100" b="1" dirty="0">
              <a:latin typeface="Calibri" panose="020F0502020204030204" pitchFamily="34" charset="0"/>
            </a:endParaRPr>
          </a:p>
          <a:p>
            <a:r>
              <a:rPr lang="es-SV" sz="1100" b="1" dirty="0">
                <a:latin typeface="Calibri" panose="020F0502020204030204" pitchFamily="34" charset="0"/>
              </a:rPr>
              <a:t>Te alabamos, te adoramos Padre nuestro celestial. </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Tú que quitas el pecado, </a:t>
            </a:r>
            <a:br>
              <a:rPr lang="es-SV" sz="1100" dirty="0">
                <a:latin typeface="Calibri" panose="020F0502020204030204" pitchFamily="34" charset="0"/>
              </a:rPr>
            </a:br>
            <a:r>
              <a:rPr lang="es-SV" sz="1100" dirty="0">
                <a:latin typeface="Calibri" panose="020F0502020204030204" pitchFamily="34" charset="0"/>
              </a:rPr>
              <a:t>siendo víctima pascual; </a:t>
            </a:r>
            <a:br>
              <a:rPr lang="es-SV" sz="1100" dirty="0">
                <a:latin typeface="Calibri" panose="020F0502020204030204" pitchFamily="34" charset="0"/>
              </a:rPr>
            </a:br>
            <a:r>
              <a:rPr lang="es-SV" sz="1100" dirty="0">
                <a:latin typeface="Calibri" panose="020F0502020204030204" pitchFamily="34" charset="0"/>
              </a:rPr>
              <a:t>no te olvides de tu pueblo, </a:t>
            </a:r>
            <a:br>
              <a:rPr lang="es-SV" sz="1100" dirty="0">
                <a:latin typeface="Calibri" panose="020F0502020204030204" pitchFamily="34" charset="0"/>
              </a:rPr>
            </a:br>
            <a:r>
              <a:rPr lang="es-SV" sz="1100" dirty="0">
                <a:latin typeface="Calibri" panose="020F0502020204030204" pitchFamily="34" charset="0"/>
              </a:rPr>
              <a:t>de nosotros ten piedad.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Porque tú solo eres santo, </a:t>
            </a:r>
            <a:br>
              <a:rPr lang="es-SV" sz="1100" dirty="0">
                <a:latin typeface="Calibri" panose="020F0502020204030204" pitchFamily="34" charset="0"/>
              </a:rPr>
            </a:br>
            <a:r>
              <a:rPr lang="es-SV" sz="1100" dirty="0">
                <a:latin typeface="Calibri" panose="020F0502020204030204" pitchFamily="34" charset="0"/>
              </a:rPr>
              <a:t>Jesucristo ten piedad; </a:t>
            </a:r>
            <a:br>
              <a:rPr lang="es-SV" sz="1100" dirty="0">
                <a:latin typeface="Calibri" panose="020F0502020204030204" pitchFamily="34" charset="0"/>
              </a:rPr>
            </a:br>
            <a:r>
              <a:rPr lang="es-SV" sz="1100" dirty="0">
                <a:latin typeface="Calibri" panose="020F0502020204030204" pitchFamily="34" charset="0"/>
              </a:rPr>
              <a:t>tú que estás a la derecha, </a:t>
            </a:r>
            <a:br>
              <a:rPr lang="es-SV" sz="1100" dirty="0">
                <a:latin typeface="Calibri" panose="020F0502020204030204" pitchFamily="34" charset="0"/>
              </a:rPr>
            </a:br>
            <a:r>
              <a:rPr lang="es-SV" sz="1100" dirty="0">
                <a:latin typeface="Calibri" panose="020F0502020204030204" pitchFamily="34" charset="0"/>
              </a:rPr>
              <a:t>de Dios padre inmortal.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A ti Espíritu divino, </a:t>
            </a:r>
            <a:br>
              <a:rPr lang="es-SV" sz="1100" dirty="0">
                <a:latin typeface="Calibri" panose="020F0502020204030204" pitchFamily="34" charset="0"/>
              </a:rPr>
            </a:br>
            <a:r>
              <a:rPr lang="es-SV" sz="1100" dirty="0">
                <a:latin typeface="Calibri" panose="020F0502020204030204" pitchFamily="34" charset="0"/>
              </a:rPr>
              <a:t>te invocamos con afán; </a:t>
            </a:r>
            <a:br>
              <a:rPr lang="es-SV" sz="1100" dirty="0">
                <a:latin typeface="Calibri" panose="020F0502020204030204" pitchFamily="34" charset="0"/>
              </a:rPr>
            </a:br>
            <a:r>
              <a:rPr lang="es-SV" sz="1100" dirty="0">
                <a:latin typeface="Calibri" panose="020F0502020204030204" pitchFamily="34" charset="0"/>
              </a:rPr>
              <a:t>que en tu amor siempre vivamos </a:t>
            </a:r>
            <a:br>
              <a:rPr lang="es-SV" sz="1100" dirty="0">
                <a:latin typeface="Calibri" panose="020F0502020204030204" pitchFamily="34" charset="0"/>
              </a:rPr>
            </a:br>
            <a:r>
              <a:rPr lang="es-SV" sz="1100" dirty="0">
                <a:latin typeface="Calibri" panose="020F0502020204030204" pitchFamily="34" charset="0"/>
              </a:rPr>
              <a:t>en perfecta unidad.</a:t>
            </a:r>
            <a:endParaRPr lang="es-SV" sz="110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GLORIA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97004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D       E   F             G                 C</a:t>
            </a:r>
          </a:p>
          <a:p>
            <a:r>
              <a:rPr lang="es-ES" sz="1100" b="1" dirty="0">
                <a:latin typeface="Calibri" panose="020F0502020204030204" pitchFamily="34" charset="0"/>
                <a:cs typeface="Segoe UI" panose="020B0502040204020203" pitchFamily="34" charset="0"/>
              </a:rPr>
              <a:t>Gloria al Señor que reina en el cielo</a:t>
            </a:r>
          </a:p>
          <a:p>
            <a:r>
              <a:rPr lang="es-ES" sz="1100" b="1" dirty="0">
                <a:solidFill>
                  <a:srgbClr val="0070C0"/>
                </a:solidFill>
                <a:latin typeface="Calibri" panose="020F0502020204030204" pitchFamily="34" charset="0"/>
                <a:cs typeface="Segoe UI" panose="020B0502040204020203" pitchFamily="34" charset="0"/>
              </a:rPr>
              <a:t>                G            F             C</a:t>
            </a:r>
          </a:p>
          <a:p>
            <a:r>
              <a:rPr lang="es-ES" sz="1100" b="1" dirty="0">
                <a:latin typeface="Calibri" panose="020F0502020204030204" pitchFamily="34" charset="0"/>
                <a:cs typeface="Segoe UI" panose="020B0502040204020203" pitchFamily="34" charset="0"/>
              </a:rPr>
              <a:t>Y en la tierra al hombre paz.</a:t>
            </a:r>
          </a:p>
          <a:p>
            <a:r>
              <a:rPr lang="es-ES" sz="1100" b="1" dirty="0">
                <a:solidFill>
                  <a:srgbClr val="0070C0"/>
                </a:solidFill>
                <a:latin typeface="Calibri" panose="020F0502020204030204" pitchFamily="34" charset="0"/>
                <a:cs typeface="Segoe UI" panose="020B0502040204020203" pitchFamily="34" charset="0"/>
              </a:rPr>
              <a:t> C    D  E   F                G             C   Em Am</a:t>
            </a:r>
          </a:p>
          <a:p>
            <a:r>
              <a:rPr lang="es-ES" sz="1100" b="1" dirty="0">
                <a:latin typeface="Calibri" panose="020F0502020204030204" pitchFamily="34" charset="0"/>
                <a:cs typeface="Segoe UI" panose="020B0502040204020203" pitchFamily="34" charset="0"/>
              </a:rPr>
              <a:t>Paz a los hombres que ama Él.</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Am                F                 G                   C           Em Am</a:t>
            </a:r>
          </a:p>
          <a:p>
            <a:r>
              <a:rPr lang="es-ES" sz="1100" dirty="0">
                <a:latin typeface="Calibri" panose="020F0502020204030204" pitchFamily="34" charset="0"/>
                <a:cs typeface="Segoe UI" panose="020B0502040204020203" pitchFamily="34" charset="0"/>
              </a:rPr>
              <a:t>Señor te alabamos, Señor te bendecimos.</a:t>
            </a:r>
          </a:p>
          <a:p>
            <a:r>
              <a:rPr lang="es-ES" sz="1100" b="1" dirty="0">
                <a:solidFill>
                  <a:srgbClr val="0070C0"/>
                </a:solidFill>
                <a:latin typeface="Calibri" panose="020F0502020204030204" pitchFamily="34" charset="0"/>
                <a:cs typeface="Segoe UI" panose="020B0502040204020203" pitchFamily="34" charset="0"/>
              </a:rPr>
              <a:t>                       F              G                      C</a:t>
            </a:r>
          </a:p>
          <a:p>
            <a:r>
              <a:rPr lang="es-ES" sz="1100" dirty="0">
                <a:latin typeface="Calibri" panose="020F0502020204030204" pitchFamily="34" charset="0"/>
                <a:cs typeface="Segoe UI" panose="020B0502040204020203" pitchFamily="34" charset="0"/>
              </a:rPr>
              <a:t>Todos te adoramos, gracias por tu gloria.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eres el cordero que quitas el pecado.</a:t>
            </a:r>
          </a:p>
          <a:p>
            <a:r>
              <a:rPr lang="es-ES" sz="1100" dirty="0">
                <a:latin typeface="Calibri" panose="020F0502020204030204" pitchFamily="34" charset="0"/>
                <a:cs typeface="Segoe UI" panose="020B0502040204020203" pitchFamily="34" charset="0"/>
              </a:rPr>
              <a:t>Ten piedad de nosotros y escucha nuestra oración.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sólo eres Santo, Tú sólo el Altísimo.</a:t>
            </a:r>
          </a:p>
          <a:p>
            <a:r>
              <a:rPr lang="es-ES" sz="1100" dirty="0">
                <a:latin typeface="Calibri" panose="020F0502020204030204" pitchFamily="34" charset="0"/>
                <a:cs typeface="Segoe UI" panose="020B0502040204020203" pitchFamily="34" charset="0"/>
              </a:rPr>
              <a:t>Con el Espíritu Santo, en la Gloria de Dios Padre.</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AL SEÑOR </a:t>
            </a:r>
            <a:r>
              <a:rPr lang="es-SV" sz="900" dirty="0">
                <a:latin typeface="HP Simplified" panose="020B0604020204020204" pitchFamily="34" charset="0"/>
              </a:rPr>
              <a:t>(NUEVO)</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 </a:t>
            </a:r>
            <a:r>
              <a:rPr lang="es-SV" sz="700" dirty="0" smtClean="0">
                <a:solidFill>
                  <a:srgbClr val="002060"/>
                </a:solidFill>
                <a:latin typeface="HP Simplified" panose="020B0604020204020204" pitchFamily="34" charset="0"/>
              </a:rPr>
              <a:t>Dávila – Misa Nicaragüense</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POR TU INMENSA GLORIA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122031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83209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G7 C                   D           Bm                  Em</a:t>
            </a:r>
          </a:p>
          <a:p>
            <a:r>
              <a:rPr lang="es-SV" sz="1100" b="1" dirty="0">
                <a:latin typeface="Calibri" panose="020F0502020204030204" pitchFamily="34" charset="0"/>
              </a:rPr>
              <a:t>     Gloria al Señor que reina en las alturas,</a:t>
            </a:r>
          </a:p>
          <a:p>
            <a:r>
              <a:rPr lang="es-SV" sz="1100" b="1" dirty="0">
                <a:solidFill>
                  <a:srgbClr val="0070C0"/>
                </a:solidFill>
                <a:latin typeface="Calibri" panose="020F0502020204030204" pitchFamily="34" charset="0"/>
                <a:cs typeface="Segoe UI" panose="020B0502040204020203" pitchFamily="34" charset="0"/>
              </a:rPr>
              <a:t> C                D                   Bm                         Em</a:t>
            </a:r>
          </a:p>
          <a:p>
            <a:r>
              <a:rPr lang="es-SV" sz="1100" b="1" dirty="0">
                <a:latin typeface="Calibri" panose="020F0502020204030204" pitchFamily="34" charset="0"/>
                <a:cs typeface="Segoe UI" panose="020B0502040204020203" pitchFamily="34" charset="0"/>
              </a:rPr>
              <a:t>Paz, en la tierra a los hombres que ama Él. </a:t>
            </a:r>
            <a:r>
              <a:rPr lang="es-SV" sz="1100" dirty="0">
                <a:latin typeface="Calibri" panose="020F0502020204030204" pitchFamily="34" charset="0"/>
                <a:cs typeface="Segoe UI" panose="020B0502040204020203" pitchFamily="34" charset="0"/>
              </a:rPr>
              <a:t>(2 veces)</a:t>
            </a:r>
          </a:p>
          <a:p>
            <a:endParaRPr lang="es-SV" sz="1100" b="1" dirty="0">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cs typeface="Segoe UI" panose="020B0502040204020203" pitchFamily="34" charset="0"/>
              </a:rPr>
              <a:t>     C                 D              Bm              Em</a:t>
            </a:r>
          </a:p>
          <a:p>
            <a:r>
              <a:rPr lang="es-SV" sz="1100" dirty="0">
                <a:latin typeface="Calibri" panose="020F0502020204030204" pitchFamily="34" charset="0"/>
                <a:cs typeface="Segoe UI" panose="020B0502040204020203" pitchFamily="34" charset="0"/>
              </a:rPr>
              <a:t>Señor te alabamos, Señor te bendecimos.</a:t>
            </a:r>
          </a:p>
          <a:p>
            <a:r>
              <a:rPr lang="es-SV" sz="1100" b="1" dirty="0">
                <a:solidFill>
                  <a:srgbClr val="0070C0"/>
                </a:solidFill>
                <a:latin typeface="Calibri" panose="020F0502020204030204" pitchFamily="34" charset="0"/>
                <a:cs typeface="Segoe UI" panose="020B0502040204020203" pitchFamily="34" charset="0"/>
              </a:rPr>
              <a:t> C                     D        Bm         Em</a:t>
            </a:r>
            <a:r>
              <a:rPr lang="es-SV" sz="1100" dirty="0">
                <a:latin typeface="Calibri" panose="020F0502020204030204" pitchFamily="34" charset="0"/>
                <a:cs typeface="Segoe UI" panose="020B0502040204020203" pitchFamily="34" charset="0"/>
              </a:rPr>
              <a:t>          </a:t>
            </a:r>
            <a:r>
              <a:rPr lang="es-SV" sz="1100" b="1" dirty="0">
                <a:solidFill>
                  <a:srgbClr val="0070C0"/>
                </a:solidFill>
                <a:latin typeface="Calibri" panose="020F0502020204030204" pitchFamily="34" charset="0"/>
                <a:cs typeface="Segoe UI" panose="020B0502040204020203" pitchFamily="34" charset="0"/>
              </a:rPr>
              <a:t>C  D   G    G7</a:t>
            </a:r>
            <a:r>
              <a:rPr lang="es-SV" sz="1100" dirty="0">
                <a:latin typeface="Calibri" panose="020F0502020204030204" pitchFamily="34" charset="0"/>
                <a:cs typeface="Segoe UI" panose="020B0502040204020203" pitchFamily="34" charset="0"/>
              </a:rPr>
              <a:t>  </a:t>
            </a:r>
          </a:p>
          <a:p>
            <a:r>
              <a:rPr lang="es-SV" sz="1100" dirty="0">
                <a:latin typeface="Calibri" panose="020F0502020204030204" pitchFamily="34" charset="0"/>
                <a:cs typeface="Segoe UI" panose="020B0502040204020203" pitchFamily="34" charset="0"/>
              </a:rPr>
              <a:t>Todos te adoramos, te glorificamos. </a:t>
            </a:r>
            <a:r>
              <a:rPr lang="es-SV" sz="1100" dirty="0" err="1">
                <a:latin typeface="Calibri" panose="020F0502020204030204" pitchFamily="34" charset="0"/>
                <a:cs typeface="Segoe UI" panose="020B0502040204020203" pitchFamily="34" charset="0"/>
              </a:rPr>
              <a:t>Gloooria</a:t>
            </a:r>
            <a:r>
              <a:rPr lang="es-SV" sz="1100" dirty="0">
                <a:latin typeface="Calibri" panose="020F0502020204030204" pitchFamily="34" charset="0"/>
                <a:cs typeface="Segoe UI" panose="020B0502040204020203" pitchFamily="34" charset="0"/>
              </a:rPr>
              <a:t>.</a:t>
            </a:r>
          </a:p>
          <a:p>
            <a:endParaRPr lang="es-SV"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eres el cordero que quitas el pecado.</a:t>
            </a:r>
          </a:p>
          <a:p>
            <a:r>
              <a:rPr lang="es-ES" sz="1100" dirty="0">
                <a:latin typeface="Calibri" panose="020F0502020204030204" pitchFamily="34" charset="0"/>
                <a:cs typeface="Segoe UI" panose="020B0502040204020203" pitchFamily="34" charset="0"/>
              </a:rPr>
              <a:t>Ten piedad de nosotros, de nosotros ten piedad. Gloria.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sólo eres Santo, Tú sólo el Altísimo.</a:t>
            </a:r>
          </a:p>
          <a:p>
            <a:r>
              <a:rPr lang="es-ES" sz="1100" dirty="0">
                <a:latin typeface="Calibri" panose="020F0502020204030204" pitchFamily="34" charset="0"/>
                <a:cs typeface="Segoe UI" panose="020B0502040204020203" pitchFamily="34" charset="0"/>
              </a:rPr>
              <a:t>Con el Santo </a:t>
            </a:r>
            <a:r>
              <a:rPr lang="es-ES" sz="1100" dirty="0" err="1">
                <a:latin typeface="Calibri" panose="020F0502020204030204" pitchFamily="34" charset="0"/>
                <a:cs typeface="Segoe UI" panose="020B0502040204020203" pitchFamily="34" charset="0"/>
              </a:rPr>
              <a:t>Espiritu</a:t>
            </a:r>
            <a:r>
              <a:rPr lang="es-ES" sz="1100" dirty="0">
                <a:latin typeface="Calibri" panose="020F0502020204030204" pitchFamily="34" charset="0"/>
                <a:cs typeface="Segoe UI" panose="020B0502040204020203" pitchFamily="34" charset="0"/>
              </a:rPr>
              <a:t>, en la Gloria de Dios Padre.</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C D G  G7 C D G  G7 C D  G</a:t>
            </a:r>
          </a:p>
          <a:p>
            <a:r>
              <a:rPr lang="es-ES" sz="1100" b="1" dirty="0">
                <a:latin typeface="Calibri" panose="020F0502020204030204" pitchFamily="34" charset="0"/>
                <a:cs typeface="Segoe UI" panose="020B0502040204020203" pitchFamily="34" charset="0"/>
              </a:rPr>
              <a:t>Amén,     Amén,        Amén.</a:t>
            </a:r>
          </a:p>
          <a:p>
            <a:endParaRPr lang="es-SV" sz="1100" dirty="0">
              <a:latin typeface="Calibri" panose="020F0502020204030204" pitchFamily="34" charset="0"/>
              <a:cs typeface="Segoe UI" panose="020B0502040204020203" pitchFamily="34" charset="0"/>
            </a:endParaRPr>
          </a:p>
          <a:p>
            <a:endParaRPr lang="es-SV" sz="1100" dirty="0">
              <a:latin typeface="Calibri" panose="020F0502020204030204" pitchFamily="34" charset="0"/>
              <a:cs typeface="Segoe UI" panose="020B0502040204020203" pitchFamily="34" charset="0"/>
            </a:endParaRPr>
          </a:p>
          <a:p>
            <a:endParaRPr lang="es-SV" sz="1100" dirty="0">
              <a:latin typeface="Calibri" panose="020F0502020204030204" pitchFamily="34" charset="0"/>
              <a:cs typeface="Segoe UI" panose="020B0502040204020203" pitchFamily="34" charset="0"/>
            </a:endParaRPr>
          </a:p>
          <a:p>
            <a:endParaRPr lang="es-SV" sz="1100" dirty="0">
              <a:latin typeface="Calibri" panose="020F0502020204030204" pitchFamily="34" charset="0"/>
              <a:cs typeface="Segoe UI" panose="020B0502040204020203" pitchFamily="34" charset="0"/>
            </a:endParaRPr>
          </a:p>
          <a:p>
            <a:r>
              <a:rPr lang="es-SV" sz="1100" dirty="0">
                <a:latin typeface="Calibri" panose="020F0502020204030204" pitchFamily="34" charset="0"/>
                <a:cs typeface="Segoe UI" panose="020B0502040204020203" pitchFamily="34" charset="0"/>
              </a:rPr>
              <a:t>AUTORES:</a:t>
            </a:r>
          </a:p>
          <a:p>
            <a:r>
              <a:rPr lang="es-SV" sz="1100" dirty="0">
                <a:latin typeface="Calibri" panose="020F0502020204030204" pitchFamily="34" charset="0"/>
                <a:cs typeface="Segoe UI" panose="020B0502040204020203" pitchFamily="34" charset="0"/>
              </a:rPr>
              <a:t>Alejandro Mejía</a:t>
            </a:r>
          </a:p>
          <a:p>
            <a:r>
              <a:rPr lang="es-SV" sz="1100" dirty="0">
                <a:latin typeface="Calibri" panose="020F0502020204030204" pitchFamily="34" charset="0"/>
                <a:cs typeface="Segoe UI" panose="020B0502040204020203" pitchFamily="34" charset="0"/>
              </a:rPr>
              <a:t>Francisco Palazón</a:t>
            </a:r>
          </a:p>
          <a:p>
            <a:r>
              <a:rPr lang="es-SV" sz="1100" dirty="0">
                <a:latin typeface="Calibri" panose="020F0502020204030204" pitchFamily="34" charset="0"/>
                <a:cs typeface="Segoe UI" panose="020B0502040204020203" pitchFamily="34" charset="0"/>
              </a:rPr>
              <a:t>Alfonso Luna</a:t>
            </a:r>
          </a:p>
          <a:p>
            <a:r>
              <a:rPr lang="es-SV" sz="1100" dirty="0">
                <a:latin typeface="Calibri" panose="020F0502020204030204" pitchFamily="34" charset="0"/>
                <a:cs typeface="Segoe UI" panose="020B0502040204020203" pitchFamily="34" charset="0"/>
              </a:rPr>
              <a:t>Cesáreo </a:t>
            </a:r>
            <a:r>
              <a:rPr lang="es-SV" sz="1100" dirty="0" err="1">
                <a:latin typeface="Calibri" panose="020F0502020204030204" pitchFamily="34" charset="0"/>
                <a:cs typeface="Segoe UI" panose="020B0502040204020203" pitchFamily="34" charset="0"/>
              </a:rPr>
              <a:t>Gabaraín</a:t>
            </a:r>
            <a:r>
              <a:rPr lang="es-SV" sz="1100" dirty="0">
                <a:latin typeface="Calibri" panose="020F0502020204030204" pitchFamily="34" charset="0"/>
                <a:cs typeface="Segoe UI" panose="020B0502040204020203" pitchFamily="34" charset="0"/>
              </a:rPr>
              <a:t>.</a:t>
            </a:r>
          </a:p>
          <a:p>
            <a:endParaRPr lang="es-SV" sz="110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GLORIA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339923"/>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Em                         D C                                D             Em</a:t>
            </a:r>
          </a:p>
          <a:p>
            <a:r>
              <a:rPr lang="es-ES" sz="1100" b="1" dirty="0">
                <a:latin typeface="Calibri" panose="020F0502020204030204" pitchFamily="34" charset="0"/>
                <a:cs typeface="Segoe UI" panose="020B0502040204020203" pitchFamily="34" charset="0"/>
              </a:rPr>
              <a:t>Gloria a Dios en el cielo y en la tierra paz a los hombres,</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Paz a los hombres, paz a los hombres.</a:t>
            </a:r>
          </a:p>
          <a:p>
            <a:r>
              <a:rPr lang="es-ES" sz="1100" b="1" dirty="0">
                <a:solidFill>
                  <a:srgbClr val="0070C0"/>
                </a:solidFill>
                <a:latin typeface="Calibri" panose="020F0502020204030204" pitchFamily="34" charset="0"/>
                <a:cs typeface="Segoe UI" panose="020B0502040204020203" pitchFamily="34" charset="0"/>
              </a:rPr>
              <a:t>        D                 Em       D                  Em</a:t>
            </a:r>
          </a:p>
          <a:p>
            <a:r>
              <a:rPr lang="es-ES" sz="1100" b="1" dirty="0">
                <a:latin typeface="Calibri" panose="020F0502020204030204" pitchFamily="34" charset="0"/>
                <a:cs typeface="Segoe UI" panose="020B0502040204020203" pitchFamily="34" charset="0"/>
              </a:rPr>
              <a:t>Que ama el Señor, que ama el Señor.</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Em                                            B</a:t>
            </a:r>
          </a:p>
          <a:p>
            <a:r>
              <a:rPr lang="es-ES" sz="1100" dirty="0">
                <a:latin typeface="Calibri" panose="020F0502020204030204" pitchFamily="34" charset="0"/>
                <a:cs typeface="Segoe UI" panose="020B0502040204020203" pitchFamily="34" charset="0"/>
              </a:rPr>
              <a:t>Por tu inmensa gloria te alabamos,</a:t>
            </a:r>
          </a:p>
          <a:p>
            <a:r>
              <a:rPr lang="es-ES" sz="1100" b="1" dirty="0">
                <a:solidFill>
                  <a:srgbClr val="0070C0"/>
                </a:solidFill>
                <a:latin typeface="Calibri" panose="020F0502020204030204" pitchFamily="34" charset="0"/>
                <a:cs typeface="Segoe UI" panose="020B0502040204020203" pitchFamily="34" charset="0"/>
              </a:rPr>
              <a:t>A                                       B   E</a:t>
            </a:r>
          </a:p>
          <a:p>
            <a:r>
              <a:rPr lang="es-ES" sz="1100" dirty="0">
                <a:latin typeface="Calibri" panose="020F0502020204030204" pitchFamily="34" charset="0"/>
                <a:cs typeface="Segoe UI" panose="020B0502040204020203" pitchFamily="34" charset="0"/>
              </a:rPr>
              <a:t>Te bendecimos, te adoramos.</a:t>
            </a:r>
          </a:p>
          <a:p>
            <a:r>
              <a:rPr lang="es-ES" sz="1100" b="1">
                <a:solidFill>
                  <a:srgbClr val="0070C0"/>
                </a:solidFill>
                <a:latin typeface="Calibri" panose="020F0502020204030204" pitchFamily="34" charset="0"/>
                <a:cs typeface="Segoe UI" panose="020B0502040204020203" pitchFamily="34" charset="0"/>
              </a:rPr>
              <a:t> </a:t>
            </a:r>
            <a:r>
              <a:rPr lang="es-ES" sz="1100" b="1" smtClean="0">
                <a:solidFill>
                  <a:srgbClr val="0070C0"/>
                </a:solidFill>
                <a:latin typeface="Calibri" panose="020F0502020204030204" pitchFamily="34" charset="0"/>
                <a:cs typeface="Segoe UI" panose="020B0502040204020203" pitchFamily="34" charset="0"/>
              </a:rPr>
              <a:t>C#m                          </a:t>
            </a:r>
            <a:r>
              <a:rPr lang="es-ES" sz="1100" b="1" dirty="0">
                <a:solidFill>
                  <a:srgbClr val="0070C0"/>
                </a:solidFill>
                <a:latin typeface="Calibri" panose="020F0502020204030204" pitchFamily="34" charset="0"/>
                <a:cs typeface="Segoe UI" panose="020B0502040204020203" pitchFamily="34" charset="0"/>
              </a:rPr>
              <a:t>A            B   E</a:t>
            </a:r>
          </a:p>
          <a:p>
            <a:r>
              <a:rPr lang="es-ES" sz="1100" dirty="0">
                <a:latin typeface="Calibri" panose="020F0502020204030204" pitchFamily="34" charset="0"/>
                <a:cs typeface="Segoe UI" panose="020B0502040204020203" pitchFamily="34" charset="0"/>
              </a:rPr>
              <a:t>Te glorificamos, te damos gracias.</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Señor Dios Rey Celestial, Dios Padre Todopoderoso.</a:t>
            </a:r>
          </a:p>
          <a:p>
            <a:r>
              <a:rPr lang="es-ES" sz="1100" dirty="0">
                <a:latin typeface="Calibri" panose="020F0502020204030204" pitchFamily="34" charset="0"/>
                <a:cs typeface="Segoe UI" panose="020B0502040204020203" pitchFamily="34" charset="0"/>
              </a:rPr>
              <a:t>Señor Hijo Único, Jesucristo. </a:t>
            </a:r>
            <a:endParaRPr lang="es-ES" sz="1100" dirty="0" smtClean="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Señor Dios, Cordero </a:t>
            </a:r>
            <a:r>
              <a:rPr lang="es-ES" sz="1100" dirty="0">
                <a:latin typeface="Calibri" panose="020F0502020204030204" pitchFamily="34" charset="0"/>
                <a:cs typeface="Segoe UI" panose="020B0502040204020203" pitchFamily="34" charset="0"/>
              </a:rPr>
              <a:t>de Dios, Hijo del Padre.</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Tú que quitas el pecado del mundo, ten piedad de nosotros.</a:t>
            </a:r>
          </a:p>
          <a:p>
            <a:r>
              <a:rPr lang="es-ES" sz="1100" dirty="0">
                <a:latin typeface="Calibri" panose="020F0502020204030204" pitchFamily="34" charset="0"/>
                <a:cs typeface="Segoe UI" panose="020B0502040204020203" pitchFamily="34" charset="0"/>
              </a:rPr>
              <a:t>Tú que quitas el pecado del mundo, atiende nuestra súplica.</a:t>
            </a:r>
          </a:p>
          <a:p>
            <a:r>
              <a:rPr lang="es-ES" sz="1100" dirty="0">
                <a:latin typeface="Calibri" panose="020F0502020204030204" pitchFamily="34" charset="0"/>
                <a:cs typeface="Segoe UI" panose="020B0502040204020203" pitchFamily="34" charset="0"/>
              </a:rPr>
              <a:t>Tú que estás sentado a la derecha del Padre,</a:t>
            </a:r>
          </a:p>
          <a:p>
            <a:r>
              <a:rPr lang="es-ES" sz="1100" dirty="0" smtClean="0">
                <a:latin typeface="Calibri" panose="020F0502020204030204" pitchFamily="34" charset="0"/>
                <a:cs typeface="Segoe UI" panose="020B0502040204020203" pitchFamily="34" charset="0"/>
              </a:rPr>
              <a:t>Ten </a:t>
            </a:r>
            <a:r>
              <a:rPr lang="es-ES" sz="1100" dirty="0">
                <a:latin typeface="Calibri" panose="020F0502020204030204" pitchFamily="34" charset="0"/>
                <a:cs typeface="Segoe UI" panose="020B0502040204020203" pitchFamily="34" charset="0"/>
              </a:rPr>
              <a:t>piedad de nosotros</a:t>
            </a:r>
            <a:r>
              <a:rPr lang="es-ES" sz="1100" dirty="0" smtClean="0">
                <a:latin typeface="Calibri" panose="020F0502020204030204" pitchFamily="34" charset="0"/>
                <a:cs typeface="Segoe UI" panose="020B0502040204020203" pitchFamily="34" charset="0"/>
              </a:rPr>
              <a:t>.</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Porque sólo Tú eres Santo, Sólo Tú Señor,</a:t>
            </a:r>
          </a:p>
          <a:p>
            <a:r>
              <a:rPr lang="es-ES" sz="1100" dirty="0">
                <a:latin typeface="Calibri" panose="020F0502020204030204" pitchFamily="34" charset="0"/>
                <a:cs typeface="Segoe UI" panose="020B0502040204020203" pitchFamily="34" charset="0"/>
              </a:rPr>
              <a:t>Sólo Tú, Altísimo Jesucristo,</a:t>
            </a:r>
          </a:p>
          <a:p>
            <a:r>
              <a:rPr lang="es-ES" sz="1100" dirty="0">
                <a:latin typeface="Calibri" panose="020F0502020204030204" pitchFamily="34" charset="0"/>
                <a:cs typeface="Segoe UI" panose="020B0502040204020203" pitchFamily="34" charset="0"/>
              </a:rPr>
              <a:t>Con el Espíritu Santo en la gloria de Dios Padre.</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Amén.</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María Pilar Escudero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GLORIA A DIOS </a:t>
            </a:r>
            <a:r>
              <a:rPr lang="es-SV" sz="900" dirty="0">
                <a:latin typeface="HP Simplified" panose="020B0604020204020204" pitchFamily="34" charset="0"/>
              </a:rPr>
              <a:t>(PAZ A LOS HOMBRES)</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GLORIA AL SEÑOR QUE REINA EN LAS ALTURAS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2245666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ALELUYA</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6447" b="6447"/>
          <a:stretch>
            <a:fillRect/>
          </a:stretch>
        </p:blipFill>
        <p:spPr/>
      </p:pic>
      <p:pic>
        <p:nvPicPr>
          <p:cNvPr id="11" name="Imagen 10">
            <a:extLst>
              <a:ext uri="{FF2B5EF4-FFF2-40B4-BE49-F238E27FC236}">
                <a16:creationId xmlns="" xmlns:a16="http://schemas.microsoft.com/office/drawing/2014/main" id="{5D869D3D-C433-4BC9-9892-5CD9668E6B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1392930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178510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E       B     </a:t>
            </a:r>
            <a:r>
              <a:rPr lang="es-SV" sz="1100" b="1" dirty="0" err="1">
                <a:solidFill>
                  <a:srgbClr val="0070C0"/>
                </a:solidFill>
                <a:latin typeface="Calibri" panose="020F0502020204030204" pitchFamily="34" charset="0"/>
              </a:rPr>
              <a:t>C#sus</a:t>
            </a:r>
            <a:r>
              <a:rPr lang="es-SV" sz="1100" b="1" dirty="0">
                <a:solidFill>
                  <a:srgbClr val="0070C0"/>
                </a:solidFill>
                <a:latin typeface="Calibri" panose="020F0502020204030204" pitchFamily="34" charset="0"/>
              </a:rPr>
              <a:t> F#</a:t>
            </a:r>
          </a:p>
          <a:p>
            <a:r>
              <a:rPr lang="es-SV" sz="1100" b="1" dirty="0">
                <a:latin typeface="Calibri" panose="020F0502020204030204" pitchFamily="34" charset="0"/>
              </a:rPr>
              <a:t>Aleluya, </a:t>
            </a:r>
            <a:r>
              <a:rPr lang="es-SV" sz="1100" b="1" dirty="0" err="1">
                <a:latin typeface="Calibri" panose="020F0502020204030204" pitchFamily="34" charset="0"/>
              </a:rPr>
              <a:t>alelu</a:t>
            </a:r>
            <a:r>
              <a:rPr lang="es-SV" sz="1100" b="1" dirty="0">
                <a:latin typeface="Calibri" panose="020F0502020204030204" pitchFamily="34" charset="0"/>
              </a:rPr>
              <a:t>, aleluya. Aleluya, aleluya.</a:t>
            </a:r>
          </a:p>
          <a:p>
            <a:r>
              <a:rPr lang="es-SV" sz="1100" b="1" dirty="0">
                <a:solidFill>
                  <a:srgbClr val="0070C0"/>
                </a:solidFill>
                <a:latin typeface="Calibri" panose="020F0502020204030204" pitchFamily="34" charset="0"/>
              </a:rPr>
              <a:t>B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E       B        F#  B</a:t>
            </a:r>
            <a:endParaRPr lang="es-SV" sz="1100" b="1" dirty="0">
              <a:latin typeface="Calibri" panose="020F0502020204030204" pitchFamily="34" charset="0"/>
              <a:cs typeface="Segoe UI" panose="020B0502040204020203" pitchFamily="34" charset="0"/>
            </a:endParaRPr>
          </a:p>
          <a:p>
            <a:r>
              <a:rPr lang="es-SV" sz="1100" b="1" dirty="0">
                <a:latin typeface="Calibri" panose="020F0502020204030204" pitchFamily="34" charset="0"/>
              </a:rPr>
              <a:t>Aleluya, </a:t>
            </a:r>
            <a:r>
              <a:rPr lang="es-SV" sz="1100" b="1" dirty="0" err="1">
                <a:latin typeface="Calibri" panose="020F0502020204030204" pitchFamily="34" charset="0"/>
              </a:rPr>
              <a:t>alelu</a:t>
            </a:r>
            <a:r>
              <a:rPr lang="es-SV" sz="1100" b="1" dirty="0">
                <a:latin typeface="Calibri" panose="020F0502020204030204" pitchFamily="34" charset="0"/>
              </a:rPr>
              <a:t>, aleluya. Aleluya, aleluya.</a:t>
            </a:r>
          </a:p>
          <a:p>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Busca primero el reino de Dios y su justicia.</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Todas las cosas se te añadirán. Aleluya, Aleluya.</a:t>
            </a:r>
          </a:p>
          <a:p>
            <a:endParaRPr lang="es-SV" sz="1100" dirty="0">
              <a:latin typeface="Calibri" panose="020F0502020204030204" pitchFamily="34" charset="0"/>
            </a:endParaRPr>
          </a:p>
          <a:p>
            <a:r>
              <a:rPr lang="es-SV" sz="1100" b="1" dirty="0">
                <a:latin typeface="Calibri" panose="020F0502020204030204" pitchFamily="34" charset="0"/>
              </a:rPr>
              <a:t>Aleluya…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ALELUYA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ALELUYA: </a:t>
            </a:r>
            <a:r>
              <a:rPr lang="es-SV" sz="900" dirty="0">
                <a:latin typeface="HP Simplified" panose="020B0604020204020204" pitchFamily="34" charset="0"/>
              </a:rPr>
              <a:t>JESÚS ES SEÑOR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GABY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a:t>
            </a:r>
            <a:r>
              <a:rPr lang="es-SV" sz="800" dirty="0">
                <a:latin typeface="HP Simplified" panose="020B0604020204020204" pitchFamily="34" charset="0"/>
              </a:rPr>
              <a:t>BUSCA PRIMERO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3" name="14 CuadroTexto"/>
          <p:cNvSpPr txBox="1"/>
          <p:nvPr/>
        </p:nvSpPr>
        <p:spPr>
          <a:xfrm>
            <a:off x="462607" y="2750138"/>
            <a:ext cx="4447671"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E     F#  B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E F# B</a:t>
            </a:r>
          </a:p>
          <a:p>
            <a:r>
              <a:rPr lang="es-SV" sz="1100" b="1" dirty="0">
                <a:latin typeface="Calibri" panose="020F0502020204030204" pitchFamily="34" charset="0"/>
              </a:rPr>
              <a:t>Aleluya, aleluya. Aleluya, aleluya.</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B                    F#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E                  C#m    F#</a:t>
            </a:r>
          </a:p>
          <a:p>
            <a:pPr algn="just"/>
            <a:r>
              <a:rPr lang="es-SV" sz="1100" dirty="0">
                <a:latin typeface="Calibri" panose="020F0502020204030204" pitchFamily="34" charset="0"/>
              </a:rPr>
              <a:t>Junto a Ti, Jesús, rezaré; tu Palabra quiero vivir.</a:t>
            </a:r>
          </a:p>
          <a:p>
            <a:pPr algn="just"/>
            <a:r>
              <a:rPr lang="es-SV" sz="1100" b="1" dirty="0">
                <a:solidFill>
                  <a:srgbClr val="0070C0"/>
                </a:solidFill>
                <a:latin typeface="Calibri" panose="020F0502020204030204" pitchFamily="34" charset="0"/>
              </a:rPr>
              <a:t>  B                         F#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E                       C#m      F#</a:t>
            </a:r>
          </a:p>
          <a:p>
            <a:pPr algn="just"/>
            <a:r>
              <a:rPr lang="es-SV" sz="1100" dirty="0">
                <a:latin typeface="Calibri" panose="020F0502020204030204" pitchFamily="34" charset="0"/>
              </a:rPr>
              <a:t>Tú me haces sencillo, Señor; en tus manos me dejaré.</a:t>
            </a:r>
          </a:p>
          <a:p>
            <a:pPr algn="just"/>
            <a:endParaRPr lang="es-SV" sz="1100" dirty="0">
              <a:latin typeface="Calibri" panose="020F0502020204030204" pitchFamily="34" charset="0"/>
            </a:endParaRPr>
          </a:p>
          <a:p>
            <a:pPr algn="just"/>
            <a:r>
              <a:rPr lang="es-SV" sz="1100" dirty="0">
                <a:latin typeface="Calibri" panose="020F0502020204030204" pitchFamily="34" charset="0"/>
              </a:rPr>
              <a:t>Cantaré al amor que hay en Ti, porque me amas y estás aquí.</a:t>
            </a:r>
          </a:p>
          <a:p>
            <a:pPr algn="just"/>
            <a:r>
              <a:rPr lang="es-SV" sz="1100" dirty="0">
                <a:latin typeface="Calibri" panose="020F0502020204030204" pitchFamily="34" charset="0"/>
              </a:rPr>
              <a:t>Pones paz en mi corazón, con tu amor, feliz yo seré.</a:t>
            </a:r>
          </a:p>
          <a:p>
            <a:pPr algn="just"/>
            <a:endParaRPr lang="es-SV" sz="1100" dirty="0">
              <a:latin typeface="Calibri" panose="020F0502020204030204" pitchFamily="34" charset="0"/>
            </a:endParaRPr>
          </a:p>
          <a:p>
            <a:pPr algn="just"/>
            <a:r>
              <a:rPr lang="es-SV" sz="1100" dirty="0">
                <a:latin typeface="Calibri" panose="020F0502020204030204" pitchFamily="34" charset="0"/>
              </a:rPr>
              <a:t>Nunca dejaré de cantar que Tú eres la luz y el amor.</a:t>
            </a:r>
          </a:p>
          <a:p>
            <a:pPr algn="just"/>
            <a:r>
              <a:rPr lang="es-SV" sz="1100" dirty="0">
                <a:latin typeface="Calibri" panose="020F0502020204030204" pitchFamily="34" charset="0"/>
              </a:rPr>
              <a:t>Tu camino quiero seguir, no me dejes solo, Señor.</a:t>
            </a:r>
          </a:p>
          <a:p>
            <a:pPr algn="just"/>
            <a:endParaRPr lang="es-SV" sz="1100" dirty="0">
              <a:latin typeface="Calibri" panose="020F0502020204030204" pitchFamily="34" charset="0"/>
            </a:endParaRPr>
          </a:p>
          <a:p>
            <a:pPr algn="just"/>
            <a:endParaRPr lang="es-SV" sz="1100" dirty="0">
              <a:latin typeface="Calibri" panose="020F0502020204030204" pitchFamily="34" charset="0"/>
            </a:endParaRPr>
          </a:p>
        </p:txBody>
      </p:sp>
      <p:sp>
        <p:nvSpPr>
          <p:cNvPr id="24" name="Redondear rectángulo de esquina diagonal 23"/>
          <p:cNvSpPr/>
          <p:nvPr/>
        </p:nvSpPr>
        <p:spPr>
          <a:xfrm>
            <a:off x="3374338" y="249780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5" name="Paralelogramo 24"/>
          <p:cNvSpPr/>
          <p:nvPr/>
        </p:nvSpPr>
        <p:spPr>
          <a:xfrm>
            <a:off x="553915" y="267166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6" name="Paralelogramo 25"/>
          <p:cNvSpPr/>
          <p:nvPr/>
        </p:nvSpPr>
        <p:spPr>
          <a:xfrm>
            <a:off x="585846" y="249780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JUNTO A TI JESÚS</a:t>
            </a:r>
          </a:p>
        </p:txBody>
      </p:sp>
      <p:sp>
        <p:nvSpPr>
          <p:cNvPr id="27" name="Conector 26"/>
          <p:cNvSpPr/>
          <p:nvPr/>
        </p:nvSpPr>
        <p:spPr>
          <a:xfrm>
            <a:off x="573519" y="253780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1983" y="2442720"/>
            <a:ext cx="340452" cy="335187"/>
          </a:xfrm>
          <a:prstGeom prst="flowChartConnector">
            <a:avLst/>
          </a:prstGeom>
        </p:spPr>
      </p:pic>
      <p:sp>
        <p:nvSpPr>
          <p:cNvPr id="29" name="14 CuadroTexto"/>
          <p:cNvSpPr txBox="1"/>
          <p:nvPr/>
        </p:nvSpPr>
        <p:spPr>
          <a:xfrm>
            <a:off x="5198661" y="2762519"/>
            <a:ext cx="4447671" cy="43088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Fm          D#          C#   Cm  Fm  Cm</a:t>
            </a:r>
          </a:p>
          <a:p>
            <a:r>
              <a:rPr lang="es-SV" sz="1100" b="1" dirty="0">
                <a:latin typeface="Calibri" panose="020F0502020204030204" pitchFamily="34" charset="0"/>
              </a:rPr>
              <a:t>Aleluya, aleluya. </a:t>
            </a:r>
            <a:r>
              <a:rPr lang="es-SV" sz="1100" b="1" dirty="0" err="1">
                <a:latin typeface="Calibri" panose="020F0502020204030204" pitchFamily="34" charset="0"/>
              </a:rPr>
              <a:t>Aaleluuuya</a:t>
            </a:r>
            <a:r>
              <a:rPr lang="es-SV" sz="1100" b="1" dirty="0">
                <a:latin typeface="Calibri" panose="020F0502020204030204" pitchFamily="34" charset="0"/>
              </a:rPr>
              <a:t>. </a:t>
            </a:r>
          </a:p>
        </p:txBody>
      </p:sp>
      <p:sp>
        <p:nvSpPr>
          <p:cNvPr id="30" name="Redondear rectángulo de esquina diagonal 29"/>
          <p:cNvSpPr/>
          <p:nvPr/>
        </p:nvSpPr>
        <p:spPr>
          <a:xfrm>
            <a:off x="8110392" y="251018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OSCAR</a:t>
            </a:r>
          </a:p>
        </p:txBody>
      </p:sp>
      <p:sp>
        <p:nvSpPr>
          <p:cNvPr id="31" name="Paralelogramo 30"/>
          <p:cNvSpPr/>
          <p:nvPr/>
        </p:nvSpPr>
        <p:spPr>
          <a:xfrm>
            <a:off x="5289969" y="268404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2" name="Paralelogramo 31"/>
          <p:cNvSpPr/>
          <p:nvPr/>
        </p:nvSpPr>
        <p:spPr>
          <a:xfrm>
            <a:off x="5321900" y="251018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I</a:t>
            </a:r>
          </a:p>
        </p:txBody>
      </p:sp>
      <p:sp>
        <p:nvSpPr>
          <p:cNvPr id="33" name="Conector 32"/>
          <p:cNvSpPr/>
          <p:nvPr/>
        </p:nvSpPr>
        <p:spPr>
          <a:xfrm>
            <a:off x="5309573" y="255018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218037" y="2455101"/>
            <a:ext cx="340452" cy="335187"/>
          </a:xfrm>
          <a:prstGeom prst="flowChartConnector">
            <a:avLst/>
          </a:prstGeom>
        </p:spPr>
      </p:pic>
      <p:sp>
        <p:nvSpPr>
          <p:cNvPr id="35" name="14 CuadroTexto"/>
          <p:cNvSpPr txBox="1"/>
          <p:nvPr/>
        </p:nvSpPr>
        <p:spPr>
          <a:xfrm>
            <a:off x="5198661" y="3746596"/>
            <a:ext cx="4447671" cy="110799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Am         Dm</a:t>
            </a:r>
          </a:p>
          <a:p>
            <a:r>
              <a:rPr lang="es-SV" sz="1100" b="1" dirty="0">
                <a:latin typeface="Calibri" panose="020F0502020204030204" pitchFamily="34" charset="0"/>
              </a:rPr>
              <a:t>Aleluya, aleluya, </a:t>
            </a:r>
          </a:p>
          <a:p>
            <a:r>
              <a:rPr lang="es-SV" sz="1100" b="1" dirty="0">
                <a:solidFill>
                  <a:srgbClr val="0070C0"/>
                </a:solidFill>
                <a:latin typeface="Calibri" panose="020F0502020204030204" pitchFamily="34" charset="0"/>
              </a:rPr>
              <a:t>G           C         E</a:t>
            </a:r>
          </a:p>
          <a:p>
            <a:r>
              <a:rPr lang="es-SV" sz="1100" b="1" dirty="0">
                <a:latin typeface="Calibri" panose="020F0502020204030204" pitchFamily="34" charset="0"/>
              </a:rPr>
              <a:t>aleluya, aleluya. </a:t>
            </a:r>
          </a:p>
          <a:p>
            <a:r>
              <a:rPr lang="es-SV" sz="1100" b="1" dirty="0">
                <a:solidFill>
                  <a:srgbClr val="0070C0"/>
                </a:solidFill>
                <a:latin typeface="Calibri" panose="020F0502020204030204" pitchFamily="34" charset="0"/>
              </a:rPr>
              <a:t>Am        Dm        E        Am</a:t>
            </a:r>
          </a:p>
          <a:p>
            <a:r>
              <a:rPr lang="es-SV" sz="1100" b="1" dirty="0">
                <a:latin typeface="Calibri" panose="020F0502020204030204" pitchFamily="34" charset="0"/>
              </a:rPr>
              <a:t>Aleluya, aleluya, aleluya.</a:t>
            </a:r>
          </a:p>
        </p:txBody>
      </p:sp>
      <p:sp>
        <p:nvSpPr>
          <p:cNvPr id="36" name="Redondear rectángulo de esquina diagonal 35"/>
          <p:cNvSpPr/>
          <p:nvPr/>
        </p:nvSpPr>
        <p:spPr>
          <a:xfrm>
            <a:off x="8110392" y="3494260"/>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7" name="Paralelogramo 36"/>
          <p:cNvSpPr/>
          <p:nvPr/>
        </p:nvSpPr>
        <p:spPr>
          <a:xfrm>
            <a:off x="5289969" y="3668121"/>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Torre de David</a:t>
            </a:r>
          </a:p>
        </p:txBody>
      </p:sp>
      <p:sp>
        <p:nvSpPr>
          <p:cNvPr id="38" name="Paralelogramo 37"/>
          <p:cNvSpPr/>
          <p:nvPr/>
        </p:nvSpPr>
        <p:spPr>
          <a:xfrm>
            <a:off x="5321900" y="3494263"/>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II</a:t>
            </a:r>
          </a:p>
        </p:txBody>
      </p:sp>
      <p:sp>
        <p:nvSpPr>
          <p:cNvPr id="39" name="Conector 38"/>
          <p:cNvSpPr/>
          <p:nvPr/>
        </p:nvSpPr>
        <p:spPr>
          <a:xfrm>
            <a:off x="5309573" y="3534258"/>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0" name="Imagen 3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218037" y="3439178"/>
            <a:ext cx="340452" cy="335187"/>
          </a:xfrm>
          <a:prstGeom prst="flowChartConnector">
            <a:avLst/>
          </a:prstGeom>
        </p:spPr>
      </p:pic>
      <p:sp>
        <p:nvSpPr>
          <p:cNvPr id="2" name="Rectángulo 1"/>
          <p:cNvSpPr/>
          <p:nvPr/>
        </p:nvSpPr>
        <p:spPr>
          <a:xfrm>
            <a:off x="5218037" y="504837"/>
            <a:ext cx="2652035" cy="1785104"/>
          </a:xfrm>
          <a:prstGeom prst="rect">
            <a:avLst/>
          </a:prstGeom>
        </p:spPr>
        <p:txBody>
          <a:bodyPr wrap="square">
            <a:spAutoFit/>
          </a:bodyPr>
          <a:lstStyle/>
          <a:p>
            <a:r>
              <a:rPr lang="es-ES" sz="1100" b="1" dirty="0">
                <a:solidFill>
                  <a:srgbClr val="0070C0"/>
                </a:solidFill>
                <a:latin typeface="Calibri" panose="020F0502020204030204" pitchFamily="34" charset="0"/>
                <a:cs typeface="Segoe UI" panose="020B0502040204020203" pitchFamily="34" charset="0"/>
              </a:rPr>
              <a:t>B              E  F# E F#  E             F#     </a:t>
            </a:r>
            <a:r>
              <a:rPr lang="es-ES" sz="1100" b="1" dirty="0" err="1">
                <a:solidFill>
                  <a:srgbClr val="0070C0"/>
                </a:solidFill>
                <a:latin typeface="Calibri" panose="020F0502020204030204" pitchFamily="34" charset="0"/>
                <a:cs typeface="Segoe UI" panose="020B0502040204020203" pitchFamily="34" charset="0"/>
              </a:rPr>
              <a:t>D#m</a:t>
            </a:r>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Aleluya, aleluya-a. Aleluya, aleluya-a.</a:t>
            </a:r>
          </a:p>
          <a:p>
            <a:r>
              <a:rPr lang="es-ES" sz="1100" b="1" dirty="0">
                <a:solidFill>
                  <a:srgbClr val="0070C0"/>
                </a:solidFill>
                <a:latin typeface="Calibri" panose="020F0502020204030204" pitchFamily="34" charset="0"/>
                <a:cs typeface="Segoe UI" panose="020B0502040204020203" pitchFamily="34" charset="0"/>
              </a:rPr>
              <a:t>E               F#      B</a:t>
            </a:r>
          </a:p>
          <a:p>
            <a:r>
              <a:rPr lang="es-ES" sz="1100" b="1" dirty="0">
                <a:latin typeface="Calibri" panose="020F0502020204030204" pitchFamily="34" charset="0"/>
                <a:cs typeface="Segoe UI" panose="020B0502040204020203" pitchFamily="34" charset="0"/>
              </a:rPr>
              <a:t>Aleluya, aleluya.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Jesús es, Jesús es Señor. (3 veces)</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Aleluya…</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Gloria a Dios, gloria, gloria a Dios. (3 veces)</a:t>
            </a:r>
          </a:p>
        </p:txBody>
      </p:sp>
      <p:pic>
        <p:nvPicPr>
          <p:cNvPr id="41" name="Imagen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42" name="Imagen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530286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93871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C     D                   G</a:t>
            </a:r>
          </a:p>
          <a:p>
            <a:r>
              <a:rPr lang="es-SV" sz="1100" b="1" dirty="0">
                <a:latin typeface="Calibri" panose="020F0502020204030204" pitchFamily="34" charset="0"/>
              </a:rPr>
              <a:t>Aleluya-a-a, aleluya-a-a-a, </a:t>
            </a:r>
          </a:p>
          <a:p>
            <a:r>
              <a:rPr lang="es-SV" sz="1100" b="1" dirty="0">
                <a:solidFill>
                  <a:srgbClr val="0070C0"/>
                </a:solidFill>
                <a:latin typeface="Calibri" panose="020F0502020204030204" pitchFamily="34" charset="0"/>
              </a:rPr>
              <a:t> G          C     D                   G</a:t>
            </a:r>
            <a:endParaRPr lang="es-SV" sz="1100" b="1" dirty="0">
              <a:latin typeface="Calibri" panose="020F0502020204030204" pitchFamily="34" charset="0"/>
            </a:endParaRPr>
          </a:p>
          <a:p>
            <a:r>
              <a:rPr lang="es-SV" sz="1100" b="1" dirty="0">
                <a:latin typeface="Calibri" panose="020F0502020204030204" pitchFamily="34" charset="0"/>
              </a:rPr>
              <a:t>Aleluya- a- a-, aleluya-a.</a:t>
            </a:r>
          </a:p>
          <a:p>
            <a:endParaRPr lang="es-SV" sz="1100" b="1" dirty="0">
              <a:solidFill>
                <a:srgbClr val="0070C0"/>
              </a:solidFill>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ALELUYA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a:t>
            </a:r>
            <a:r>
              <a:rPr lang="es-SV" sz="700" dirty="0" err="1">
                <a:solidFill>
                  <a:srgbClr val="002060"/>
                </a:solidFill>
                <a:latin typeface="HP Simplified" panose="020B0604020204020204" pitchFamily="34" charset="0"/>
              </a:rPr>
              <a:t>Gabaraín</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ALELUYA IV</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III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3" name="14 CuadroTexto"/>
          <p:cNvSpPr txBox="1"/>
          <p:nvPr/>
        </p:nvSpPr>
        <p:spPr>
          <a:xfrm>
            <a:off x="462607" y="1911938"/>
            <a:ext cx="4447671" cy="195438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F           Dm        Gm      C</a:t>
            </a:r>
          </a:p>
          <a:p>
            <a:r>
              <a:rPr lang="es-SV" sz="1100" b="1" dirty="0">
                <a:latin typeface="Calibri" panose="020F0502020204030204" pitchFamily="34" charset="0"/>
              </a:rPr>
              <a:t>Aleluya, aleluya, aleluya.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F                     Dm                       Gm C</a:t>
            </a:r>
          </a:p>
          <a:p>
            <a:pPr algn="just"/>
            <a:r>
              <a:rPr lang="es-SV" sz="1100" dirty="0">
                <a:latin typeface="Calibri" panose="020F0502020204030204" pitchFamily="34" charset="0"/>
              </a:rPr>
              <a:t>La diestra del Señor ha hecho prodigios,</a:t>
            </a:r>
          </a:p>
          <a:p>
            <a:pPr algn="just"/>
            <a:r>
              <a:rPr lang="es-SV" sz="1100" dirty="0">
                <a:solidFill>
                  <a:srgbClr val="0070C0"/>
                </a:solidFill>
                <a:latin typeface="Calibri" panose="020F0502020204030204" pitchFamily="34" charset="0"/>
              </a:rPr>
              <a:t>      </a:t>
            </a:r>
            <a:r>
              <a:rPr lang="es-SV" sz="1100" b="1" dirty="0">
                <a:solidFill>
                  <a:srgbClr val="0070C0"/>
                </a:solidFill>
                <a:latin typeface="Calibri" panose="020F0502020204030204" pitchFamily="34" charset="0"/>
              </a:rPr>
              <a:t>F                    Dm                  Gm C</a:t>
            </a:r>
            <a:endParaRPr lang="es-SV" sz="1100" dirty="0">
              <a:solidFill>
                <a:srgbClr val="0070C0"/>
              </a:solidFill>
              <a:latin typeface="Calibri" panose="020F0502020204030204" pitchFamily="34" charset="0"/>
            </a:endParaRPr>
          </a:p>
          <a:p>
            <a:pPr algn="just"/>
            <a:r>
              <a:rPr lang="es-SV" sz="1100" dirty="0">
                <a:latin typeface="Calibri" panose="020F0502020204030204" pitchFamily="34" charset="0"/>
              </a:rPr>
              <a:t>La diestra del Señor me ha salvado.</a:t>
            </a:r>
          </a:p>
          <a:p>
            <a:pPr algn="just"/>
            <a:endParaRPr lang="es-SV" sz="1100" dirty="0">
              <a:latin typeface="Calibri" panose="020F0502020204030204" pitchFamily="34" charset="0"/>
            </a:endParaRPr>
          </a:p>
          <a:p>
            <a:pPr algn="just"/>
            <a:endParaRPr lang="es-SV" sz="1100" dirty="0">
              <a:latin typeface="Calibri" panose="020F0502020204030204" pitchFamily="34" charset="0"/>
            </a:endParaRPr>
          </a:p>
          <a:p>
            <a:pPr algn="just"/>
            <a:r>
              <a:rPr lang="es-SV" sz="1100" dirty="0">
                <a:latin typeface="Calibri" panose="020F0502020204030204" pitchFamily="34" charset="0"/>
              </a:rPr>
              <a:t>Resucitó Jesús de entre los muertos,</a:t>
            </a:r>
          </a:p>
          <a:p>
            <a:pPr algn="just"/>
            <a:r>
              <a:rPr lang="es-SV" sz="1100" dirty="0">
                <a:latin typeface="Calibri" panose="020F0502020204030204" pitchFamily="34" charset="0"/>
              </a:rPr>
              <a:t>La muerte no tendrá sobre Él dominio.</a:t>
            </a:r>
          </a:p>
        </p:txBody>
      </p:sp>
      <p:sp>
        <p:nvSpPr>
          <p:cNvPr id="24" name="Redondear rectángulo de esquina diagonal 23"/>
          <p:cNvSpPr/>
          <p:nvPr/>
        </p:nvSpPr>
        <p:spPr>
          <a:xfrm>
            <a:off x="3374338" y="165960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5" name="Paralelogramo 24"/>
          <p:cNvSpPr/>
          <p:nvPr/>
        </p:nvSpPr>
        <p:spPr>
          <a:xfrm>
            <a:off x="553915" y="183346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6" name="Paralelogramo 25"/>
          <p:cNvSpPr/>
          <p:nvPr/>
        </p:nvSpPr>
        <p:spPr>
          <a:xfrm>
            <a:off x="585846" y="165960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a:t>
            </a:r>
            <a:r>
              <a:rPr lang="es-SV" sz="800" dirty="0">
                <a:latin typeface="HP Simplified" panose="020B0604020204020204" pitchFamily="34" charset="0"/>
              </a:rPr>
              <a:t>LA DIESTRA</a:t>
            </a:r>
          </a:p>
        </p:txBody>
      </p:sp>
      <p:sp>
        <p:nvSpPr>
          <p:cNvPr id="27" name="Conector 26"/>
          <p:cNvSpPr/>
          <p:nvPr/>
        </p:nvSpPr>
        <p:spPr>
          <a:xfrm>
            <a:off x="573519" y="169960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8" name="Imagen 2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1983" y="1604520"/>
            <a:ext cx="340452" cy="335187"/>
          </a:xfrm>
          <a:prstGeom prst="flowChartConnector">
            <a:avLst/>
          </a:prstGeom>
        </p:spPr>
      </p:pic>
      <p:sp>
        <p:nvSpPr>
          <p:cNvPr id="35" name="15 CuadroTexto"/>
          <p:cNvSpPr txBox="1"/>
          <p:nvPr/>
        </p:nvSpPr>
        <p:spPr>
          <a:xfrm>
            <a:off x="5181419" y="507281"/>
            <a:ext cx="3745093" cy="1615827"/>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A  E   B  E</a:t>
            </a:r>
          </a:p>
          <a:p>
            <a:r>
              <a:rPr lang="es-ES" sz="1100" b="1" dirty="0">
                <a:latin typeface="Calibri" panose="020F0502020204030204" pitchFamily="34" charset="0"/>
                <a:cs typeface="Segoe UI" panose="020B0502040204020203" pitchFamily="34" charset="0"/>
              </a:rPr>
              <a:t>Aleluya, aleluya, </a:t>
            </a:r>
            <a:r>
              <a:rPr lang="es-ES" sz="1100" b="1" dirty="0" err="1">
                <a:latin typeface="Calibri" panose="020F0502020204030204" pitchFamily="34" charset="0"/>
                <a:cs typeface="Segoe UI" panose="020B0502040204020203" pitchFamily="34" charset="0"/>
              </a:rPr>
              <a:t>alelu-uya</a:t>
            </a:r>
            <a:r>
              <a:rPr lang="es-ES" sz="1100" b="1" dirty="0">
                <a:latin typeface="Calibri" panose="020F0502020204030204" pitchFamily="34" charset="0"/>
                <a:cs typeface="Segoe UI" panose="020B0502040204020203" pitchFamily="34" charset="0"/>
              </a:rPr>
              <a:t>. </a:t>
            </a:r>
            <a:r>
              <a:rPr lang="es-ES" sz="1100" dirty="0">
                <a:latin typeface="Calibri" panose="020F0502020204030204" pitchFamily="34" charset="0"/>
                <a:cs typeface="Segoe UI" panose="020B0502040204020203" pitchFamily="34" charset="0"/>
              </a:rPr>
              <a:t>(2 veces)</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t>
            </a:r>
          </a:p>
          <a:p>
            <a:r>
              <a:rPr lang="es-ES" sz="1100" dirty="0">
                <a:latin typeface="Calibri" panose="020F0502020204030204" pitchFamily="34" charset="0"/>
                <a:cs typeface="Segoe UI" panose="020B0502040204020203" pitchFamily="34" charset="0"/>
              </a:rPr>
              <a:t>Abre Señor, nuestros oídos a tu Palabra,</a:t>
            </a:r>
          </a:p>
          <a:p>
            <a:r>
              <a:rPr lang="es-ES" sz="1100" b="1" dirty="0">
                <a:solidFill>
                  <a:srgbClr val="0070C0"/>
                </a:solidFill>
                <a:latin typeface="Calibri" panose="020F0502020204030204" pitchFamily="34" charset="0"/>
                <a:cs typeface="Segoe UI" panose="020B0502040204020203" pitchFamily="34" charset="0"/>
              </a:rPr>
              <a:t> A                                                B           E</a:t>
            </a:r>
          </a:p>
          <a:p>
            <a:r>
              <a:rPr lang="es-ES" sz="1100" dirty="0">
                <a:latin typeface="Calibri" panose="020F0502020204030204" pitchFamily="34" charset="0"/>
                <a:cs typeface="Segoe UI" panose="020B0502040204020203" pitchFamily="34" charset="0"/>
              </a:rPr>
              <a:t>Abre Señor, nuestro corazón a tu amor.</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Aleluya…</a:t>
            </a:r>
          </a:p>
        </p:txBody>
      </p:sp>
      <p:pic>
        <p:nvPicPr>
          <p:cNvPr id="36" name="Imagen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8" name="14 CuadroTexto"/>
          <p:cNvSpPr txBox="1"/>
          <p:nvPr/>
        </p:nvSpPr>
        <p:spPr>
          <a:xfrm>
            <a:off x="5181415" y="2644747"/>
            <a:ext cx="4447671" cy="161582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G D         Bm                 A</a:t>
            </a:r>
          </a:p>
          <a:p>
            <a:r>
              <a:rPr lang="es-SV" sz="1100" b="1" dirty="0">
                <a:latin typeface="Calibri" panose="020F0502020204030204" pitchFamily="34" charset="0"/>
              </a:rPr>
              <a:t>Tu Palabra me da vida, confío en Ti, Señor.</a:t>
            </a:r>
          </a:p>
          <a:p>
            <a:r>
              <a:rPr lang="es-SV" sz="1100" b="1" dirty="0">
                <a:solidFill>
                  <a:srgbClr val="0070C0"/>
                </a:solidFill>
                <a:latin typeface="Calibri" panose="020F0502020204030204" pitchFamily="34" charset="0"/>
              </a:rPr>
              <a:t>          D       D7    G  D      Bm        A     D</a:t>
            </a:r>
          </a:p>
          <a:p>
            <a:r>
              <a:rPr lang="es-SV" sz="1100" b="1" dirty="0">
                <a:latin typeface="Calibri" panose="020F0502020204030204" pitchFamily="34" charset="0"/>
              </a:rPr>
              <a:t>Tu Palabra es eterna en ella esperaré.</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D                          G                 D             A               G               D</a:t>
            </a:r>
          </a:p>
          <a:p>
            <a:r>
              <a:rPr lang="es-SV" sz="1100" dirty="0">
                <a:latin typeface="Calibri" panose="020F0502020204030204" pitchFamily="34" charset="0"/>
              </a:rPr>
              <a:t>Dichoso el que con vida intachable camina en la Ley del Señor.</a:t>
            </a:r>
          </a:p>
          <a:p>
            <a:r>
              <a:rPr lang="es-SV" sz="1100" b="1" dirty="0">
                <a:solidFill>
                  <a:srgbClr val="0070C0"/>
                </a:solidFill>
                <a:latin typeface="Calibri" panose="020F0502020204030204" pitchFamily="34" charset="0"/>
              </a:rPr>
              <a:t>       D                           G                     D               Bm          A               D</a:t>
            </a:r>
          </a:p>
          <a:p>
            <a:r>
              <a:rPr lang="es-SV" sz="1100" dirty="0">
                <a:latin typeface="Calibri" panose="020F0502020204030204" pitchFamily="34" charset="0"/>
              </a:rPr>
              <a:t>Dichoso el que guardando sus preceptos lo busca de todo corazón.</a:t>
            </a:r>
          </a:p>
        </p:txBody>
      </p:sp>
      <p:sp>
        <p:nvSpPr>
          <p:cNvPr id="39" name="Redondear rectángulo de esquina diagonal 38"/>
          <p:cNvSpPr/>
          <p:nvPr/>
        </p:nvSpPr>
        <p:spPr>
          <a:xfrm>
            <a:off x="8093146" y="23924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40" name="Paralelogramo 39"/>
          <p:cNvSpPr/>
          <p:nvPr/>
        </p:nvSpPr>
        <p:spPr>
          <a:xfrm>
            <a:off x="5272723" y="25662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41" name="Paralelogramo 40"/>
          <p:cNvSpPr/>
          <p:nvPr/>
        </p:nvSpPr>
        <p:spPr>
          <a:xfrm>
            <a:off x="5304654" y="23924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TU PALABRA</a:t>
            </a:r>
          </a:p>
        </p:txBody>
      </p:sp>
      <p:sp>
        <p:nvSpPr>
          <p:cNvPr id="42" name="Conector 41"/>
          <p:cNvSpPr/>
          <p:nvPr/>
        </p:nvSpPr>
        <p:spPr>
          <a:xfrm>
            <a:off x="5292327" y="24324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3" name="Imagen 42"/>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200791" y="2337329"/>
            <a:ext cx="340452" cy="335187"/>
          </a:xfrm>
          <a:prstGeom prst="flowChartConnector">
            <a:avLst/>
          </a:prstGeom>
        </p:spPr>
      </p:pic>
      <p:sp>
        <p:nvSpPr>
          <p:cNvPr id="34" name="14 CuadroTexto"/>
          <p:cNvSpPr txBox="1"/>
          <p:nvPr/>
        </p:nvSpPr>
        <p:spPr>
          <a:xfrm>
            <a:off x="462607" y="4424893"/>
            <a:ext cx="3978018" cy="1615827"/>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G                                 Am</a:t>
            </a:r>
            <a:endParaRPr lang="es-SV" sz="1100" b="1" dirty="0">
              <a:solidFill>
                <a:srgbClr val="0070C0"/>
              </a:solidFill>
              <a:latin typeface="Calibri" panose="020F0502020204030204" pitchFamily="34" charset="0"/>
            </a:endParaRPr>
          </a:p>
          <a:p>
            <a:r>
              <a:rPr lang="es-SV" sz="1100" b="1" dirty="0" err="1" smtClean="0">
                <a:latin typeface="Calibri" panose="020F0502020204030204" pitchFamily="34" charset="0"/>
              </a:rPr>
              <a:t>Aaleeluya</a:t>
            </a:r>
            <a:r>
              <a:rPr lang="es-SV" sz="1100" b="1" dirty="0" smtClean="0">
                <a:latin typeface="Calibri" panose="020F0502020204030204" pitchFamily="34" charset="0"/>
              </a:rPr>
              <a:t>… </a:t>
            </a:r>
            <a:r>
              <a:rPr lang="es-SV" sz="1100" dirty="0" smtClean="0">
                <a:latin typeface="Calibri" panose="020F0502020204030204" pitchFamily="34" charset="0"/>
              </a:rPr>
              <a:t>Aleluya. </a:t>
            </a:r>
            <a:r>
              <a:rPr lang="es-SV" sz="1100" b="1" dirty="0" err="1">
                <a:latin typeface="Calibri" panose="020F0502020204030204" pitchFamily="34" charset="0"/>
              </a:rPr>
              <a:t>Aaleeluya</a:t>
            </a:r>
            <a:r>
              <a:rPr lang="es-SV" sz="1100" b="1" dirty="0">
                <a:latin typeface="Calibri" panose="020F0502020204030204" pitchFamily="34" charset="0"/>
              </a:rPr>
              <a:t>… </a:t>
            </a:r>
            <a:r>
              <a:rPr lang="es-SV" sz="1100" dirty="0">
                <a:latin typeface="Calibri" panose="020F0502020204030204" pitchFamily="34" charset="0"/>
              </a:rPr>
              <a:t>Aleluya</a:t>
            </a:r>
            <a:r>
              <a:rPr lang="es-SV" sz="1100" dirty="0" smtClean="0">
                <a:latin typeface="Calibri" panose="020F0502020204030204" pitchFamily="34" charset="0"/>
              </a:rPr>
              <a:t>.</a:t>
            </a:r>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D                                  G</a:t>
            </a:r>
            <a:endParaRPr lang="es-SV" sz="1100" b="1" dirty="0">
              <a:solidFill>
                <a:srgbClr val="0070C0"/>
              </a:solidFill>
              <a:latin typeface="Calibri" panose="020F0502020204030204" pitchFamily="34" charset="0"/>
            </a:endParaRPr>
          </a:p>
          <a:p>
            <a:r>
              <a:rPr lang="es-SV" sz="1100" b="1" dirty="0" err="1">
                <a:latin typeface="Calibri" panose="020F0502020204030204" pitchFamily="34" charset="0"/>
              </a:rPr>
              <a:t>Aaleeluya</a:t>
            </a:r>
            <a:r>
              <a:rPr lang="es-SV" sz="1100" b="1" dirty="0">
                <a:latin typeface="Calibri" panose="020F0502020204030204" pitchFamily="34" charset="0"/>
              </a:rPr>
              <a:t>… </a:t>
            </a:r>
            <a:r>
              <a:rPr lang="es-SV" sz="1100" dirty="0">
                <a:latin typeface="Calibri" panose="020F0502020204030204" pitchFamily="34" charset="0"/>
              </a:rPr>
              <a:t>Aleluya</a:t>
            </a:r>
            <a:r>
              <a:rPr lang="es-SV" sz="1100" dirty="0" smtClean="0">
                <a:latin typeface="Calibri" panose="020F0502020204030204" pitchFamily="34" charset="0"/>
              </a:rPr>
              <a:t>. </a:t>
            </a:r>
            <a:r>
              <a:rPr lang="es-SV" sz="1100" b="1" dirty="0" err="1">
                <a:latin typeface="Calibri" panose="020F0502020204030204" pitchFamily="34" charset="0"/>
              </a:rPr>
              <a:t>Aaleeluya</a:t>
            </a:r>
            <a:r>
              <a:rPr lang="es-SV" sz="1100" b="1" dirty="0" smtClean="0">
                <a:latin typeface="Calibri" panose="020F0502020204030204" pitchFamily="34" charset="0"/>
              </a:rPr>
              <a:t>…</a:t>
            </a:r>
            <a:endParaRPr lang="es-SV" sz="1100" dirty="0" smtClean="0">
              <a:latin typeface="Calibri" panose="020F0502020204030204" pitchFamily="34" charset="0"/>
            </a:endParaRPr>
          </a:p>
          <a:p>
            <a:r>
              <a:rPr lang="es-SV" sz="1100" b="1" dirty="0" smtClean="0">
                <a:solidFill>
                  <a:srgbClr val="0070C0"/>
                </a:solidFill>
                <a:latin typeface="Calibri" panose="020F0502020204030204" pitchFamily="34" charset="0"/>
              </a:rPr>
              <a:t>                                      G7    C                         Cm</a:t>
            </a:r>
            <a:endParaRPr lang="es-SV" sz="1100" b="1" dirty="0">
              <a:solidFill>
                <a:srgbClr val="0070C0"/>
              </a:solidFill>
              <a:latin typeface="Calibri" panose="020F0502020204030204" pitchFamily="34" charset="0"/>
            </a:endParaRPr>
          </a:p>
          <a:p>
            <a:r>
              <a:rPr lang="es-SV" sz="1100" b="1" dirty="0" err="1">
                <a:latin typeface="Calibri" panose="020F0502020204030204" pitchFamily="34" charset="0"/>
              </a:rPr>
              <a:t>Aaleeluya</a:t>
            </a:r>
            <a:r>
              <a:rPr lang="es-SV" sz="1100" b="1" dirty="0">
                <a:latin typeface="Calibri" panose="020F0502020204030204" pitchFamily="34" charset="0"/>
              </a:rPr>
              <a:t>… </a:t>
            </a:r>
            <a:r>
              <a:rPr lang="es-SV" sz="1100" dirty="0">
                <a:latin typeface="Calibri" panose="020F0502020204030204" pitchFamily="34" charset="0"/>
              </a:rPr>
              <a:t>Aleluya</a:t>
            </a:r>
            <a:r>
              <a:rPr lang="es-SV" sz="1100" dirty="0" smtClean="0">
                <a:latin typeface="Calibri" panose="020F0502020204030204" pitchFamily="34" charset="0"/>
              </a:rPr>
              <a:t>. </a:t>
            </a:r>
            <a:r>
              <a:rPr lang="es-SV" sz="1100" b="1" dirty="0" err="1">
                <a:latin typeface="Calibri" panose="020F0502020204030204" pitchFamily="34" charset="0"/>
              </a:rPr>
              <a:t>Aaleeluya</a:t>
            </a:r>
            <a:r>
              <a:rPr lang="es-SV" sz="1100" b="1" dirty="0">
                <a:latin typeface="Calibri" panose="020F0502020204030204" pitchFamily="34" charset="0"/>
              </a:rPr>
              <a:t>… </a:t>
            </a:r>
            <a:r>
              <a:rPr lang="es-SV" sz="1100" dirty="0">
                <a:latin typeface="Calibri" panose="020F0502020204030204" pitchFamily="34" charset="0"/>
              </a:rPr>
              <a:t>Aleluya</a:t>
            </a:r>
            <a:r>
              <a:rPr lang="es-SV" sz="1100" dirty="0" smtClean="0">
                <a:latin typeface="Calibri" panose="020F0502020204030204" pitchFamily="34" charset="0"/>
              </a:rPr>
              <a:t>.</a:t>
            </a:r>
          </a:p>
          <a:p>
            <a:r>
              <a:rPr lang="es-SV" sz="1100" b="1" dirty="0" smtClean="0">
                <a:solidFill>
                  <a:srgbClr val="0070C0"/>
                </a:solidFill>
                <a:latin typeface="Calibri" panose="020F0502020204030204" pitchFamily="34" charset="0"/>
              </a:rPr>
              <a:t>           G                        D           G</a:t>
            </a:r>
            <a:endParaRPr lang="es-SV" sz="1100" b="1" dirty="0">
              <a:solidFill>
                <a:srgbClr val="0070C0"/>
              </a:solidFill>
              <a:latin typeface="Calibri" panose="020F0502020204030204" pitchFamily="34" charset="0"/>
            </a:endParaRPr>
          </a:p>
          <a:p>
            <a:r>
              <a:rPr lang="es-SV" sz="1100" b="1" dirty="0" err="1">
                <a:latin typeface="Calibri" panose="020F0502020204030204" pitchFamily="34" charset="0"/>
              </a:rPr>
              <a:t>Aaleeluya</a:t>
            </a:r>
            <a:r>
              <a:rPr lang="es-SV" sz="1100" b="1" dirty="0">
                <a:latin typeface="Calibri" panose="020F0502020204030204" pitchFamily="34" charset="0"/>
              </a:rPr>
              <a:t>… </a:t>
            </a:r>
            <a:r>
              <a:rPr lang="es-SV" sz="1100" dirty="0">
                <a:latin typeface="Calibri" panose="020F0502020204030204" pitchFamily="34" charset="0"/>
              </a:rPr>
              <a:t>Aleluya</a:t>
            </a:r>
            <a:r>
              <a:rPr lang="es-SV" sz="1100" dirty="0" smtClean="0">
                <a:latin typeface="Calibri" panose="020F0502020204030204" pitchFamily="34" charset="0"/>
              </a:rPr>
              <a:t>. </a:t>
            </a:r>
            <a:r>
              <a:rPr lang="es-SV" sz="1100" b="1" dirty="0" err="1" smtClean="0">
                <a:latin typeface="Calibri" panose="020F0502020204030204" pitchFamily="34" charset="0"/>
              </a:rPr>
              <a:t>Aaleeluya</a:t>
            </a:r>
            <a:r>
              <a:rPr lang="es-SV" sz="1100" b="1" dirty="0" smtClean="0">
                <a:latin typeface="Calibri" panose="020F0502020204030204" pitchFamily="34" charset="0"/>
              </a:rPr>
              <a:t>.</a:t>
            </a:r>
          </a:p>
          <a:p>
            <a:endParaRPr lang="es-SV" sz="1100" b="1" dirty="0">
              <a:latin typeface="Calibri" panose="020F0502020204030204" pitchFamily="34" charset="0"/>
            </a:endParaRPr>
          </a:p>
        </p:txBody>
      </p:sp>
      <p:sp>
        <p:nvSpPr>
          <p:cNvPr id="44" name="Redondear rectángulo de esquina diagonal 43"/>
          <p:cNvSpPr/>
          <p:nvPr/>
        </p:nvSpPr>
        <p:spPr>
          <a:xfrm>
            <a:off x="3374337" y="4172557"/>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45" name="Paralelogramo 44"/>
          <p:cNvSpPr/>
          <p:nvPr/>
        </p:nvSpPr>
        <p:spPr>
          <a:xfrm>
            <a:off x="553914" y="4346418"/>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46" name="Paralelogramo 45"/>
          <p:cNvSpPr/>
          <p:nvPr/>
        </p:nvSpPr>
        <p:spPr>
          <a:xfrm>
            <a:off x="585845" y="4172560"/>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ALELUYA III</a:t>
            </a:r>
          </a:p>
        </p:txBody>
      </p:sp>
      <p:sp>
        <p:nvSpPr>
          <p:cNvPr id="47" name="Conector 46"/>
          <p:cNvSpPr/>
          <p:nvPr/>
        </p:nvSpPr>
        <p:spPr>
          <a:xfrm>
            <a:off x="573518" y="4212555"/>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8" name="Imagen 47"/>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1982" y="4117475"/>
            <a:ext cx="340452" cy="335187"/>
          </a:xfrm>
          <a:prstGeom prst="flowChartConnector">
            <a:avLst/>
          </a:prstGeom>
        </p:spPr>
      </p:pic>
      <p:pic>
        <p:nvPicPr>
          <p:cNvPr id="49" name="Imagen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82" y="4126515"/>
            <a:ext cx="340452" cy="317106"/>
          </a:xfrm>
          <a:prstGeom prst="flowChartConnector">
            <a:avLst/>
          </a:prstGeom>
        </p:spPr>
      </p:pic>
    </p:spTree>
    <p:extLst>
      <p:ext uri="{BB962C8B-B14F-4D97-AF65-F5344CB8AC3E}">
        <p14:creationId xmlns:p14="http://schemas.microsoft.com/office/powerpoint/2010/main" val="1199209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OFERTORIO</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8" name="Marcador de posición de imagen 7"/>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122" t="2705" r="-122" b="8346"/>
          <a:stretch/>
        </p:blipFill>
        <p:spPr/>
      </p:pic>
      <p:pic>
        <p:nvPicPr>
          <p:cNvPr id="11" name="Imagen 10">
            <a:extLst>
              <a:ext uri="{FF2B5EF4-FFF2-40B4-BE49-F238E27FC236}">
                <a16:creationId xmlns="" xmlns:a16="http://schemas.microsoft.com/office/drawing/2014/main" id="{0830DF09-374C-48D6-9E9C-DD65949EA9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3282986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550920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Em                  F  Fm</a:t>
            </a:r>
          </a:p>
          <a:p>
            <a:r>
              <a:rPr lang="es-SV" sz="1100" dirty="0">
                <a:latin typeface="Calibri" panose="020F0502020204030204" pitchFamily="34" charset="0"/>
              </a:rPr>
              <a:t>El Señor nos ha reunido junto a Él.</a:t>
            </a:r>
          </a:p>
          <a:p>
            <a:r>
              <a:rPr lang="es-SV" sz="1100" b="1" dirty="0">
                <a:solidFill>
                  <a:srgbClr val="0070C0"/>
                </a:solidFill>
                <a:latin typeface="Calibri" panose="020F0502020204030204" pitchFamily="34" charset="0"/>
              </a:rPr>
              <a:t>          C                       F                           G</a:t>
            </a:r>
          </a:p>
          <a:p>
            <a:r>
              <a:rPr lang="es-SV" sz="1100" dirty="0">
                <a:latin typeface="Calibri" panose="020F0502020204030204" pitchFamily="34" charset="0"/>
              </a:rPr>
              <a:t>El Señor nos ha invitado a estar con Él.</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Am              Em               F                     C</a:t>
            </a:r>
          </a:p>
          <a:p>
            <a:r>
              <a:rPr lang="es-SV" sz="1100" b="1" dirty="0">
                <a:latin typeface="Calibri" panose="020F0502020204030204" pitchFamily="34" charset="0"/>
              </a:rPr>
              <a:t>En su mesa hay amor, la promesa del perdón.</a:t>
            </a:r>
          </a:p>
          <a:p>
            <a:r>
              <a:rPr lang="es-SV" sz="1100" b="1" dirty="0">
                <a:solidFill>
                  <a:srgbClr val="0070C0"/>
                </a:solidFill>
                <a:latin typeface="Calibri" panose="020F0502020204030204" pitchFamily="34" charset="0"/>
              </a:rPr>
              <a:t>             Dm          G                 C</a:t>
            </a:r>
          </a:p>
          <a:p>
            <a:r>
              <a:rPr lang="es-SV" sz="1100" b="1" dirty="0">
                <a:latin typeface="Calibri" panose="020F0502020204030204" pitchFamily="34" charset="0"/>
              </a:rPr>
              <a:t>Y en el vino y pan, su corazón. </a:t>
            </a:r>
            <a:r>
              <a:rPr lang="es-SV" sz="1100" dirty="0">
                <a:latin typeface="Calibri" panose="020F0502020204030204" pitchFamily="34" charset="0"/>
              </a:rPr>
              <a:t>(2 veces)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A     Dm                    G             C</a:t>
            </a:r>
          </a:p>
          <a:p>
            <a:r>
              <a:rPr lang="es-SV" sz="1100" dirty="0">
                <a:latin typeface="Calibri" panose="020F0502020204030204" pitchFamily="34" charset="0"/>
              </a:rPr>
              <a:t>Cuando Señor, tu voz, llega en silencio a mí.</a:t>
            </a:r>
          </a:p>
          <a:p>
            <a:r>
              <a:rPr lang="es-SV" sz="1100" b="1" dirty="0">
                <a:solidFill>
                  <a:srgbClr val="0070C0"/>
                </a:solidFill>
                <a:latin typeface="Calibri" panose="020F0502020204030204" pitchFamily="34" charset="0"/>
              </a:rPr>
              <a:t>                    F                      G         C</a:t>
            </a:r>
          </a:p>
          <a:p>
            <a:r>
              <a:rPr lang="es-SV" sz="1100" dirty="0">
                <a:latin typeface="Calibri" panose="020F0502020204030204" pitchFamily="34" charset="0"/>
              </a:rPr>
              <a:t>Y mis hermanos me hablan de Ti.</a:t>
            </a:r>
          </a:p>
          <a:p>
            <a:r>
              <a:rPr lang="es-SV" sz="1100" b="1" dirty="0">
                <a:solidFill>
                  <a:srgbClr val="0070C0"/>
                </a:solidFill>
                <a:latin typeface="Calibri" panose="020F0502020204030204" pitchFamily="34" charset="0"/>
              </a:rPr>
              <a:t>                     C A       Dm                    E           Am</a:t>
            </a:r>
          </a:p>
          <a:p>
            <a:r>
              <a:rPr lang="es-SV" sz="1100" dirty="0">
                <a:latin typeface="Calibri" panose="020F0502020204030204" pitchFamily="34" charset="0"/>
              </a:rPr>
              <a:t>Sé que a mi lado estás, te sientas junto a mí.</a:t>
            </a:r>
          </a:p>
          <a:p>
            <a:r>
              <a:rPr lang="es-SV" sz="1100" b="1" dirty="0">
                <a:solidFill>
                  <a:srgbClr val="0070C0"/>
                </a:solidFill>
                <a:latin typeface="Calibri" panose="020F0502020204030204" pitchFamily="34" charset="0"/>
              </a:rPr>
              <a:t>   F               G                C</a:t>
            </a:r>
          </a:p>
          <a:p>
            <a:r>
              <a:rPr lang="es-SV" sz="1100" dirty="0">
                <a:latin typeface="Calibri" panose="020F0502020204030204" pitchFamily="34" charset="0"/>
              </a:rPr>
              <a:t>Acoges mi vida y oración.</a:t>
            </a:r>
          </a:p>
          <a:p>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El Señor nos ha reunido junto a Él.</a:t>
            </a:r>
          </a:p>
          <a:p>
            <a:r>
              <a:rPr lang="es-SV" sz="1100" dirty="0">
                <a:latin typeface="Calibri" panose="020F0502020204030204" pitchFamily="34" charset="0"/>
              </a:rPr>
              <a:t>El Señor nos ha invitado a estar con Él.</a:t>
            </a:r>
          </a:p>
          <a:p>
            <a:endParaRPr lang="es-SV" sz="1100" dirty="0">
              <a:latin typeface="Calibri" panose="020F0502020204030204" pitchFamily="34" charset="0"/>
            </a:endParaRPr>
          </a:p>
          <a:p>
            <a:r>
              <a:rPr lang="es-SV" sz="1100" b="1" dirty="0">
                <a:latin typeface="Calibri" panose="020F0502020204030204" pitchFamily="34" charset="0"/>
              </a:rPr>
              <a:t>CORO FINAL:</a:t>
            </a:r>
          </a:p>
          <a:p>
            <a:r>
              <a:rPr lang="es-SV" sz="1100" b="1" dirty="0">
                <a:solidFill>
                  <a:srgbClr val="0070C0"/>
                </a:solidFill>
                <a:latin typeface="Calibri" panose="020F0502020204030204" pitchFamily="34" charset="0"/>
              </a:rPr>
              <a:t>             Am              Em               F                     C</a:t>
            </a:r>
            <a:endParaRPr lang="es-SV" sz="1100" b="1" dirty="0">
              <a:latin typeface="Calibri" panose="020F0502020204030204" pitchFamily="34" charset="0"/>
            </a:endParaRPr>
          </a:p>
          <a:p>
            <a:r>
              <a:rPr lang="es-SV" sz="1100" b="1" dirty="0">
                <a:latin typeface="Calibri" panose="020F0502020204030204" pitchFamily="34" charset="0"/>
              </a:rPr>
              <a:t>En su mesa hay amor, la promesa del perdón.</a:t>
            </a:r>
          </a:p>
          <a:p>
            <a:r>
              <a:rPr lang="es-SV" sz="1100" b="1" dirty="0">
                <a:solidFill>
                  <a:srgbClr val="0070C0"/>
                </a:solidFill>
                <a:latin typeface="Calibri" panose="020F0502020204030204" pitchFamily="34" charset="0"/>
              </a:rPr>
              <a:t>            Dm            G                C     C7</a:t>
            </a:r>
            <a:endParaRPr lang="es-SV" sz="1100" b="1" dirty="0">
              <a:latin typeface="Calibri" panose="020F0502020204030204" pitchFamily="34" charset="0"/>
            </a:endParaRPr>
          </a:p>
          <a:p>
            <a:r>
              <a:rPr lang="es-SV" sz="1100" b="1" dirty="0">
                <a:latin typeface="Calibri" panose="020F0502020204030204" pitchFamily="34" charset="0"/>
              </a:rPr>
              <a:t>Y en el vino y pan, su corazón. </a:t>
            </a:r>
          </a:p>
          <a:p>
            <a:r>
              <a:rPr lang="es-SV" sz="1100" b="1" dirty="0">
                <a:solidFill>
                  <a:srgbClr val="0070C0"/>
                </a:solidFill>
                <a:latin typeface="Calibri" panose="020F0502020204030204" pitchFamily="34" charset="0"/>
              </a:rPr>
              <a:t>             F                   G                F                     C</a:t>
            </a:r>
          </a:p>
          <a:p>
            <a:r>
              <a:rPr lang="es-SV" sz="1100" b="1" dirty="0">
                <a:latin typeface="Calibri" panose="020F0502020204030204" pitchFamily="34" charset="0"/>
              </a:rPr>
              <a:t>En su mesa hay amor, la promesa del perdón.</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         Dm             G             C</a:t>
            </a:r>
            <a:endParaRPr lang="es-SV" sz="1100" b="1" dirty="0">
              <a:latin typeface="Calibri" panose="020F0502020204030204" pitchFamily="34" charset="0"/>
            </a:endParaRPr>
          </a:p>
          <a:p>
            <a:r>
              <a:rPr lang="es-SV" sz="1100" b="1" dirty="0">
                <a:latin typeface="Calibri" panose="020F0502020204030204" pitchFamily="34" charset="0"/>
              </a:rPr>
              <a:t>Y en el vino y pan, su corazón.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001369"/>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D                  F#m      G                     A</a:t>
            </a:r>
          </a:p>
          <a:p>
            <a:r>
              <a:rPr lang="es-ES" sz="1100" dirty="0">
                <a:latin typeface="Calibri" panose="020F0502020204030204" pitchFamily="34" charset="0"/>
                <a:cs typeface="Segoe UI" panose="020B0502040204020203" pitchFamily="34" charset="0"/>
              </a:rPr>
              <a:t>Esto que te doy es vino y pan Señor,</a:t>
            </a:r>
          </a:p>
          <a:p>
            <a:r>
              <a:rPr lang="es-ES" sz="1100" b="1" dirty="0">
                <a:solidFill>
                  <a:srgbClr val="0070C0"/>
                </a:solidFill>
                <a:latin typeface="Calibri" panose="020F0502020204030204" pitchFamily="34" charset="0"/>
                <a:cs typeface="Segoe UI" panose="020B0502040204020203" pitchFamily="34" charset="0"/>
              </a:rPr>
              <a:t>G                    D                   A</a:t>
            </a:r>
          </a:p>
          <a:p>
            <a:r>
              <a:rPr lang="es-ES" sz="1100" dirty="0">
                <a:latin typeface="Calibri" panose="020F0502020204030204" pitchFamily="34" charset="0"/>
                <a:cs typeface="Segoe UI" panose="020B0502040204020203" pitchFamily="34" charset="0"/>
              </a:rPr>
              <a:t>Esto que te doy es mi trabajo.</a:t>
            </a:r>
          </a:p>
          <a:p>
            <a:r>
              <a:rPr lang="es-ES" sz="1100" b="1" dirty="0">
                <a:solidFill>
                  <a:srgbClr val="0070C0"/>
                </a:solidFill>
                <a:latin typeface="Calibri" panose="020F0502020204030204" pitchFamily="34" charset="0"/>
                <a:cs typeface="Segoe UI" panose="020B0502040204020203" pitchFamily="34" charset="0"/>
              </a:rPr>
              <a:t>G                 A                    F#m                     B</a:t>
            </a:r>
          </a:p>
          <a:p>
            <a:r>
              <a:rPr lang="es-ES" sz="1100" dirty="0">
                <a:latin typeface="Calibri" panose="020F0502020204030204" pitchFamily="34" charset="0"/>
                <a:cs typeface="Segoe UI" panose="020B0502040204020203" pitchFamily="34" charset="0"/>
              </a:rPr>
              <a:t>Es mi corazón, mi alma. Es mi cuerpo y mi razón.</a:t>
            </a:r>
          </a:p>
          <a:p>
            <a:r>
              <a:rPr lang="es-ES" sz="1100" b="1" dirty="0">
                <a:solidFill>
                  <a:srgbClr val="0070C0"/>
                </a:solidFill>
                <a:latin typeface="Calibri" panose="020F0502020204030204" pitchFamily="34" charset="0"/>
                <a:cs typeface="Segoe UI" panose="020B0502040204020203" pitchFamily="34" charset="0"/>
              </a:rPr>
              <a:t>Em                   A                 D</a:t>
            </a:r>
          </a:p>
          <a:p>
            <a:r>
              <a:rPr lang="es-ES" sz="1100" dirty="0">
                <a:latin typeface="Calibri" panose="020F0502020204030204" pitchFamily="34" charset="0"/>
                <a:cs typeface="Segoe UI" panose="020B0502040204020203" pitchFamily="34" charset="0"/>
              </a:rPr>
              <a:t>El esfuerzo de mi caminar.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Esto que te doy, mi vida es Señor,</a:t>
            </a:r>
          </a:p>
          <a:p>
            <a:r>
              <a:rPr lang="es-ES" sz="1100" dirty="0">
                <a:latin typeface="Calibri" panose="020F0502020204030204" pitchFamily="34" charset="0"/>
                <a:cs typeface="Segoe UI" panose="020B0502040204020203" pitchFamily="34" charset="0"/>
              </a:rPr>
              <a:t>Es mi amor también es mi dolor.</a:t>
            </a:r>
          </a:p>
          <a:p>
            <a:r>
              <a:rPr lang="es-ES" sz="1100" dirty="0">
                <a:latin typeface="Calibri" panose="020F0502020204030204" pitchFamily="34" charset="0"/>
                <a:cs typeface="Segoe UI" panose="020B0502040204020203" pitchFamily="34" charset="0"/>
              </a:rPr>
              <a:t>Es la ilusión, mis sueños, es mi gozo y mi llorar,</a:t>
            </a:r>
          </a:p>
          <a:p>
            <a:r>
              <a:rPr lang="es-ES" sz="1100" dirty="0">
                <a:latin typeface="Calibri" panose="020F0502020204030204" pitchFamily="34" charset="0"/>
                <a:cs typeface="Segoe UI" panose="020B0502040204020203" pitchFamily="34" charset="0"/>
              </a:rPr>
              <a:t>Es mi canto y mi oración.</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F#m  G                    A</a:t>
            </a:r>
          </a:p>
          <a:p>
            <a:r>
              <a:rPr lang="es-ES" sz="1100" b="1" dirty="0">
                <a:latin typeface="Calibri" panose="020F0502020204030204" pitchFamily="34" charset="0"/>
                <a:cs typeface="Segoe UI" panose="020B0502040204020203" pitchFamily="34" charset="0"/>
              </a:rPr>
              <a:t>Toma mi vida, ponla en tu corazón.</a:t>
            </a:r>
          </a:p>
          <a:p>
            <a:r>
              <a:rPr lang="es-ES" sz="1100" b="1" dirty="0">
                <a:solidFill>
                  <a:srgbClr val="0070C0"/>
                </a:solidFill>
                <a:latin typeface="Calibri" panose="020F0502020204030204" pitchFamily="34" charset="0"/>
                <a:cs typeface="Segoe UI" panose="020B0502040204020203" pitchFamily="34" charset="0"/>
              </a:rPr>
              <a:t>  D             F#m  G            A</a:t>
            </a:r>
          </a:p>
          <a:p>
            <a:r>
              <a:rPr lang="es-ES" sz="1100" b="1" dirty="0">
                <a:latin typeface="Calibri" panose="020F0502020204030204" pitchFamily="34" charset="0"/>
                <a:cs typeface="Segoe UI" panose="020B0502040204020203" pitchFamily="34" charset="0"/>
              </a:rPr>
              <a:t>Dame tu mano y llévame.</a:t>
            </a:r>
          </a:p>
          <a:p>
            <a:r>
              <a:rPr lang="es-ES" sz="1100" b="1" dirty="0">
                <a:solidFill>
                  <a:srgbClr val="0070C0"/>
                </a:solidFill>
                <a:latin typeface="Calibri" panose="020F0502020204030204" pitchFamily="34" charset="0"/>
                <a:cs typeface="Segoe UI" panose="020B0502040204020203" pitchFamily="34" charset="0"/>
              </a:rPr>
              <a:t>G                   A                       F#m            B</a:t>
            </a:r>
          </a:p>
          <a:p>
            <a:r>
              <a:rPr lang="es-ES" sz="1100" b="1" dirty="0">
                <a:latin typeface="Calibri" panose="020F0502020204030204" pitchFamily="34" charset="0"/>
                <a:cs typeface="Segoe UI" panose="020B0502040204020203" pitchFamily="34" charset="0"/>
              </a:rPr>
              <a:t>Cambia mi pan en tu Carne y mi vino en tu Sangre</a:t>
            </a:r>
          </a:p>
          <a:p>
            <a:r>
              <a:rPr lang="es-ES" sz="1100" b="1" dirty="0">
                <a:solidFill>
                  <a:srgbClr val="0070C0"/>
                </a:solidFill>
                <a:latin typeface="Calibri" panose="020F0502020204030204" pitchFamily="34" charset="0"/>
                <a:cs typeface="Segoe UI" panose="020B0502040204020203" pitchFamily="34" charset="0"/>
              </a:rPr>
              <a:t>       Em            A                  F#m B Em              A                D</a:t>
            </a:r>
          </a:p>
          <a:p>
            <a:r>
              <a:rPr lang="es-ES" sz="1100" b="1" dirty="0">
                <a:latin typeface="Calibri" panose="020F0502020204030204" pitchFamily="34" charset="0"/>
                <a:cs typeface="Segoe UI" panose="020B0502040204020203" pitchFamily="34" charset="0"/>
              </a:rPr>
              <a:t>Y a mí, Señor… renuévame,        límpiame… y sálvame.</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Esto que te doy, no sólo yo, Señor,</a:t>
            </a:r>
          </a:p>
          <a:p>
            <a:r>
              <a:rPr lang="es-ES" sz="1100" dirty="0">
                <a:latin typeface="Calibri" panose="020F0502020204030204" pitchFamily="34" charset="0"/>
                <a:cs typeface="Segoe UI" panose="020B0502040204020203" pitchFamily="34" charset="0"/>
              </a:rPr>
              <a:t>Esta voz también es de mi hermano.</a:t>
            </a:r>
          </a:p>
          <a:p>
            <a:r>
              <a:rPr lang="es-ES" sz="1100" dirty="0">
                <a:latin typeface="Calibri" panose="020F0502020204030204" pitchFamily="34" charset="0"/>
                <a:cs typeface="Segoe UI" panose="020B0502040204020203" pitchFamily="34" charset="0"/>
              </a:rPr>
              <a:t>Es la unión, la paz, un orden. Armonía y felicidad.</a:t>
            </a:r>
          </a:p>
          <a:p>
            <a:r>
              <a:rPr lang="es-ES" sz="1100" dirty="0">
                <a:latin typeface="Calibri" panose="020F0502020204030204" pitchFamily="34" charset="0"/>
                <a:cs typeface="Segoe UI" panose="020B0502040204020203" pitchFamily="34" charset="0"/>
              </a:rPr>
              <a:t>Es un canto en comunidad.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*REVISAR EL RENUÉVAME CON VIDEO ORIGINAL</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Eduardo Ortiz Tirado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OFERTORIO (ESTO QUE TE DOY)</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 SU MESA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942712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Dm          C           Dm                  C         Dm</a:t>
            </a:r>
          </a:p>
          <a:p>
            <a:r>
              <a:rPr lang="es-SV" sz="1100" b="1" dirty="0">
                <a:latin typeface="Calibri" panose="020F0502020204030204" pitchFamily="34" charset="0"/>
              </a:rPr>
              <a:t>Bendito seas Señor </a:t>
            </a:r>
            <a:r>
              <a:rPr lang="es-SV" sz="1100" i="1" dirty="0">
                <a:latin typeface="Calibri" panose="020F0502020204030204" pitchFamily="34" charset="0"/>
              </a:rPr>
              <a:t>(bendito seas Señor)</a:t>
            </a:r>
          </a:p>
          <a:p>
            <a:r>
              <a:rPr lang="es-SV" sz="1100" b="1" dirty="0">
                <a:solidFill>
                  <a:srgbClr val="0070C0"/>
                </a:solidFill>
                <a:latin typeface="Calibri" panose="020F0502020204030204" pitchFamily="34" charset="0"/>
              </a:rPr>
              <a:t>                 C                Dm</a:t>
            </a:r>
          </a:p>
          <a:p>
            <a:r>
              <a:rPr lang="es-SV" sz="1100" b="1" dirty="0">
                <a:latin typeface="Calibri" panose="020F0502020204030204" pitchFamily="34" charset="0"/>
              </a:rPr>
              <a:t>Por este pan y este vino.</a:t>
            </a:r>
          </a:p>
          <a:p>
            <a:r>
              <a:rPr lang="es-SV" sz="1100" b="1" dirty="0">
                <a:solidFill>
                  <a:srgbClr val="0070C0"/>
                </a:solidFill>
                <a:latin typeface="Calibri" panose="020F0502020204030204" pitchFamily="34" charset="0"/>
              </a:rPr>
              <a:t>                  C               F                          G           A</a:t>
            </a:r>
          </a:p>
          <a:p>
            <a:r>
              <a:rPr lang="es-SV" sz="1100" b="1" dirty="0">
                <a:latin typeface="Calibri" panose="020F0502020204030204" pitchFamily="34" charset="0"/>
              </a:rPr>
              <a:t>Que generoso nos diste, para caminar contigo.</a:t>
            </a:r>
          </a:p>
          <a:p>
            <a:r>
              <a:rPr lang="es-SV" sz="1100" b="1" dirty="0">
                <a:solidFill>
                  <a:srgbClr val="0070C0"/>
                </a:solidFill>
                <a:latin typeface="Calibri" panose="020F0502020204030204" pitchFamily="34" charset="0"/>
              </a:rPr>
              <a:t>                          Gm                A                        D</a:t>
            </a:r>
          </a:p>
          <a:p>
            <a:r>
              <a:rPr lang="es-SV" sz="1100" b="1" dirty="0">
                <a:latin typeface="Calibri" panose="020F0502020204030204" pitchFamily="34" charset="0"/>
              </a:rPr>
              <a:t>Y serán para nosotros, alimento en el camino.</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G D</a:t>
            </a:r>
          </a:p>
          <a:p>
            <a:r>
              <a:rPr lang="es-SV" sz="1100" dirty="0">
                <a:latin typeface="Calibri" panose="020F0502020204030204" pitchFamily="34" charset="0"/>
              </a:rPr>
              <a:t>Te ofrecemos el trabajo, las </a:t>
            </a:r>
            <a:r>
              <a:rPr lang="es-SV" sz="1100" u="sng" dirty="0">
                <a:latin typeface="Calibri" panose="020F0502020204030204" pitchFamily="34" charset="0"/>
              </a:rPr>
              <a:t>pe</a:t>
            </a:r>
            <a:r>
              <a:rPr lang="es-SV" sz="1100" dirty="0">
                <a:latin typeface="Calibri" panose="020F0502020204030204" pitchFamily="34" charset="0"/>
              </a:rPr>
              <a:t>nas y la alegría.</a:t>
            </a:r>
          </a:p>
          <a:p>
            <a:r>
              <a:rPr lang="es-SV" sz="1100" dirty="0">
                <a:latin typeface="Calibri" panose="020F0502020204030204" pitchFamily="34" charset="0"/>
              </a:rPr>
              <a:t>    </a:t>
            </a:r>
            <a:r>
              <a:rPr lang="es-SV" sz="1100" b="1" dirty="0">
                <a:solidFill>
                  <a:srgbClr val="0070C0"/>
                </a:solidFill>
                <a:latin typeface="Calibri" panose="020F0502020204030204" pitchFamily="34" charset="0"/>
              </a:rPr>
              <a:t>Em                        Bm             G                    A</a:t>
            </a:r>
            <a:endParaRPr lang="es-SV" sz="1100" dirty="0">
              <a:latin typeface="Calibri" panose="020F0502020204030204" pitchFamily="34" charset="0"/>
            </a:endParaRPr>
          </a:p>
          <a:p>
            <a:r>
              <a:rPr lang="es-SV" sz="1100" dirty="0">
                <a:latin typeface="Calibri" panose="020F0502020204030204" pitchFamily="34" charset="0"/>
              </a:rPr>
              <a:t>El pan que nos alimenta y el afán de cada día.</a:t>
            </a:r>
          </a:p>
          <a:p>
            <a:endParaRPr lang="es-SV" sz="1100" dirty="0">
              <a:latin typeface="Calibri" panose="020F0502020204030204" pitchFamily="34" charset="0"/>
            </a:endParaRPr>
          </a:p>
          <a:p>
            <a:r>
              <a:rPr lang="es-SV" sz="1100" dirty="0">
                <a:latin typeface="Calibri" panose="020F0502020204030204" pitchFamily="34" charset="0"/>
              </a:rPr>
              <a:t>Te ofrecemos nuestro barro que oscu</a:t>
            </a:r>
            <a:r>
              <a:rPr lang="es-SV" sz="1100" u="sng" dirty="0">
                <a:latin typeface="Calibri" panose="020F0502020204030204" pitchFamily="34" charset="0"/>
              </a:rPr>
              <a:t>re</a:t>
            </a:r>
            <a:r>
              <a:rPr lang="es-SV" sz="1100" dirty="0">
                <a:latin typeface="Calibri" panose="020F0502020204030204" pitchFamily="34" charset="0"/>
              </a:rPr>
              <a:t>ce nuestras vidas.</a:t>
            </a:r>
          </a:p>
          <a:p>
            <a:r>
              <a:rPr lang="es-SV" sz="1100" dirty="0">
                <a:latin typeface="Calibri" panose="020F0502020204030204" pitchFamily="34" charset="0"/>
              </a:rPr>
              <a:t>Y el vino que no empleamos para curar las heridas.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21" y="507275"/>
            <a:ext cx="3745093" cy="212365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C#                F#          C# </a:t>
            </a:r>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G#       C#</a:t>
            </a:r>
          </a:p>
          <a:p>
            <a:r>
              <a:rPr lang="es-ES" sz="1100" b="1" dirty="0">
                <a:latin typeface="Calibri" panose="020F0502020204030204" pitchFamily="34" charset="0"/>
                <a:cs typeface="Segoe UI" panose="020B0502040204020203" pitchFamily="34" charset="0"/>
              </a:rPr>
              <a:t>Este pan y vino, Señor, se transformarán</a:t>
            </a:r>
          </a:p>
          <a:p>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F#               C#   F#           G#        C#</a:t>
            </a:r>
          </a:p>
          <a:p>
            <a:r>
              <a:rPr lang="es-ES" sz="1100" b="1" dirty="0">
                <a:latin typeface="Calibri" panose="020F0502020204030204" pitchFamily="34" charset="0"/>
                <a:cs typeface="Segoe UI" panose="020B0502040204020203" pitchFamily="34" charset="0"/>
              </a:rPr>
              <a:t>En tu Cuerpo y Sangre, Señor. En nuestro manjar.</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                  G#           C#                      Fm  G#            C#    B</a:t>
            </a:r>
          </a:p>
          <a:p>
            <a:r>
              <a:rPr lang="es-ES" sz="1100" dirty="0">
                <a:latin typeface="Calibri" panose="020F0502020204030204" pitchFamily="34" charset="0"/>
                <a:cs typeface="Segoe UI" panose="020B0502040204020203" pitchFamily="34" charset="0"/>
              </a:rPr>
              <a:t>Gracias al sol y al labrador, que en el altar florecen hoy.</a:t>
            </a:r>
          </a:p>
          <a:p>
            <a:r>
              <a:rPr lang="es-ES" sz="1100" b="1" dirty="0">
                <a:solidFill>
                  <a:srgbClr val="0070C0"/>
                </a:solidFill>
                <a:latin typeface="Calibri" panose="020F0502020204030204" pitchFamily="34" charset="0"/>
                <a:cs typeface="Segoe UI" panose="020B0502040204020203" pitchFamily="34" charset="0"/>
              </a:rPr>
              <a:t> F#     G#      Fm   </a:t>
            </a:r>
            <a:r>
              <a:rPr lang="es-ES" sz="1100" b="1" dirty="0" err="1">
                <a:solidFill>
                  <a:srgbClr val="0070C0"/>
                </a:solidFill>
                <a:latin typeface="Calibri" panose="020F0502020204030204" pitchFamily="34" charset="0"/>
                <a:cs typeface="Segoe UI" panose="020B0502040204020203" pitchFamily="34" charset="0"/>
              </a:rPr>
              <a:t>A#m</a:t>
            </a:r>
            <a:r>
              <a:rPr lang="es-ES" sz="1100" b="1" dirty="0">
                <a:solidFill>
                  <a:srgbClr val="0070C0"/>
                </a:solidFill>
                <a:latin typeface="Calibri" panose="020F0502020204030204" pitchFamily="34" charset="0"/>
                <a:cs typeface="Segoe UI" panose="020B0502040204020203" pitchFamily="34" charset="0"/>
              </a:rPr>
              <a:t>        F#           </a:t>
            </a:r>
            <a:r>
              <a:rPr lang="es-ES" sz="1100" b="1" dirty="0" err="1">
                <a:solidFill>
                  <a:srgbClr val="0070C0"/>
                </a:solidFill>
                <a:latin typeface="Calibri" panose="020F0502020204030204" pitchFamily="34" charset="0"/>
                <a:cs typeface="Segoe UI" panose="020B0502040204020203" pitchFamily="34" charset="0"/>
              </a:rPr>
              <a:t>D#m</a:t>
            </a:r>
            <a:r>
              <a:rPr lang="es-ES" sz="1100" b="1" dirty="0">
                <a:solidFill>
                  <a:srgbClr val="0070C0"/>
                </a:solidFill>
                <a:latin typeface="Calibri" panose="020F0502020204030204" pitchFamily="34" charset="0"/>
                <a:cs typeface="Segoe UI" panose="020B0502040204020203" pitchFamily="34" charset="0"/>
              </a:rPr>
              <a:t>           G#</a:t>
            </a:r>
          </a:p>
          <a:p>
            <a:r>
              <a:rPr lang="es-ES" sz="1100" dirty="0">
                <a:latin typeface="Calibri" panose="020F0502020204030204" pitchFamily="34" charset="0"/>
                <a:cs typeface="Segoe UI" panose="020B0502040204020203" pitchFamily="34" charset="0"/>
              </a:rPr>
              <a:t>Las espigas, los racimos, que presentamos a Dios.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Lo que sembré con mi dolor, lo que pedí en mi oración:</a:t>
            </a:r>
          </a:p>
          <a:p>
            <a:r>
              <a:rPr lang="es-ES" sz="1100" dirty="0">
                <a:latin typeface="Calibri" panose="020F0502020204030204" pitchFamily="34" charset="0"/>
                <a:cs typeface="Segoe UI" panose="020B0502040204020203" pitchFamily="34" charset="0"/>
              </a:rPr>
              <a:t>Hoy son frutos, son ofrendas que presentamos a Dios.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Carmelo </a:t>
            </a:r>
            <a:r>
              <a:rPr lang="es-SV" sz="700" dirty="0" err="1">
                <a:solidFill>
                  <a:srgbClr val="002060"/>
                </a:solidFill>
                <a:latin typeface="HP Simplified" panose="020B0604020204020204" pitchFamily="34" charset="0"/>
              </a:rPr>
              <a:t>Erdozaín</a:t>
            </a:r>
            <a:r>
              <a:rPr lang="es-SV" sz="700" dirty="0">
                <a:solidFill>
                  <a:srgbClr val="002060"/>
                </a:solidFill>
                <a:latin typeface="HP Simplified" panose="020B0604020204020204" pitchFamily="34" charset="0"/>
              </a:rPr>
              <a:t> </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ESTE PAN Y VINO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Francisco Palazón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BENDITO SEAS SEÑOR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5 CuadroTexto"/>
          <p:cNvSpPr txBox="1"/>
          <p:nvPr/>
        </p:nvSpPr>
        <p:spPr>
          <a:xfrm>
            <a:off x="5192152" y="3016508"/>
            <a:ext cx="3745093" cy="246221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E                               F#m  B                                  E</a:t>
            </a:r>
          </a:p>
          <a:p>
            <a:r>
              <a:rPr lang="es-SV" sz="1100" dirty="0">
                <a:latin typeface="Calibri" panose="020F0502020204030204" pitchFamily="34" charset="0"/>
              </a:rPr>
              <a:t>No sólo el vino y el pan,    te venimos a ofrecer,</a:t>
            </a:r>
          </a:p>
          <a:p>
            <a:r>
              <a:rPr lang="es-SV" sz="1100" b="1" dirty="0">
                <a:solidFill>
                  <a:srgbClr val="0070C0"/>
                </a:solidFill>
                <a:latin typeface="Calibri" panose="020F0502020204030204" pitchFamily="34" charset="0"/>
              </a:rPr>
              <a:t>                                      F#m  B                                             E</a:t>
            </a:r>
          </a:p>
          <a:p>
            <a:r>
              <a:rPr lang="es-SV" sz="1100" dirty="0">
                <a:latin typeface="Calibri" panose="020F0502020204030204" pitchFamily="34" charset="0"/>
              </a:rPr>
              <a:t>Queremos darte algo más:    Te entregamos nuestro ser.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G#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G#</a:t>
            </a:r>
          </a:p>
          <a:p>
            <a:r>
              <a:rPr lang="es-SV" sz="1100" b="1" dirty="0">
                <a:latin typeface="Calibri" panose="020F0502020204030204" pitchFamily="34" charset="0"/>
              </a:rPr>
              <a:t>Como lo hizo María </a:t>
            </a:r>
            <a:r>
              <a:rPr lang="es-SV" sz="1100" dirty="0">
                <a:latin typeface="Calibri" panose="020F0502020204030204" pitchFamily="34" charset="0"/>
              </a:rPr>
              <a:t>(como lo hizo María)</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B            A</a:t>
            </a:r>
          </a:p>
          <a:p>
            <a:r>
              <a:rPr lang="es-SV" sz="1100" b="1" dirty="0">
                <a:latin typeface="Calibri" panose="020F0502020204030204" pitchFamily="34" charset="0"/>
              </a:rPr>
              <a:t>Que tu mensaje escuchó </a:t>
            </a:r>
            <a:r>
              <a:rPr lang="es-SV" sz="1100" dirty="0">
                <a:latin typeface="Calibri" panose="020F0502020204030204" pitchFamily="34" charset="0"/>
              </a:rPr>
              <a:t>(que tu mensaje escuchó)</a:t>
            </a:r>
          </a:p>
          <a:p>
            <a:r>
              <a:rPr lang="es-SV" sz="1100" b="1" dirty="0">
                <a:solidFill>
                  <a:srgbClr val="0070C0"/>
                </a:solidFill>
                <a:latin typeface="Calibri" panose="020F0502020204030204" pitchFamily="34" charset="0"/>
              </a:rPr>
              <a:t>                   B             E       A                B                E</a:t>
            </a:r>
          </a:p>
          <a:p>
            <a:r>
              <a:rPr lang="es-SV" sz="1100" b="1" dirty="0">
                <a:latin typeface="Calibri" panose="020F0502020204030204" pitchFamily="34" charset="0"/>
              </a:rPr>
              <a:t>Y dijo un “Sí” generoso, para aceptar su misión.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Hoy quedan sobre este altar, nuestras vidas, oh! Señor.</a:t>
            </a:r>
          </a:p>
          <a:p>
            <a:r>
              <a:rPr lang="es-SV" sz="1100" dirty="0">
                <a:latin typeface="Calibri" panose="020F0502020204030204" pitchFamily="34" charset="0"/>
              </a:rPr>
              <a:t>Haz que sepamos luchar, para conservar tu amor.</a:t>
            </a:r>
          </a:p>
        </p:txBody>
      </p:sp>
      <p:sp>
        <p:nvSpPr>
          <p:cNvPr id="26" name="Redondear rectángulo de esquina diagonal 25"/>
          <p:cNvSpPr/>
          <p:nvPr/>
        </p:nvSpPr>
        <p:spPr>
          <a:xfrm>
            <a:off x="8084500" y="2756944"/>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27" name="Paralelogramo 26"/>
          <p:cNvSpPr/>
          <p:nvPr/>
        </p:nvSpPr>
        <p:spPr>
          <a:xfrm>
            <a:off x="5264077" y="2930805"/>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Carmelo </a:t>
            </a:r>
            <a:r>
              <a:rPr lang="es-SV" sz="700" dirty="0" err="1">
                <a:solidFill>
                  <a:srgbClr val="002060"/>
                </a:solidFill>
                <a:latin typeface="HP Simplified" panose="020B0604020204020204" pitchFamily="34" charset="0"/>
              </a:rPr>
              <a:t>Erdozaín</a:t>
            </a:r>
            <a:r>
              <a:rPr lang="es-SV" sz="700" dirty="0">
                <a:solidFill>
                  <a:srgbClr val="002060"/>
                </a:solidFill>
                <a:latin typeface="HP Simplified" panose="020B0604020204020204" pitchFamily="34" charset="0"/>
              </a:rPr>
              <a:t> </a:t>
            </a:r>
          </a:p>
        </p:txBody>
      </p:sp>
      <p:sp>
        <p:nvSpPr>
          <p:cNvPr id="28" name="Paralelogramo 27"/>
          <p:cNvSpPr/>
          <p:nvPr/>
        </p:nvSpPr>
        <p:spPr>
          <a:xfrm>
            <a:off x="5296008" y="2756947"/>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COMO LO HIZO MARÍA</a:t>
            </a:r>
            <a:endParaRPr lang="es-SV" sz="900" dirty="0">
              <a:latin typeface="HP Simplified" panose="020B0604020204020204" pitchFamily="34" charset="0"/>
            </a:endParaRPr>
          </a:p>
        </p:txBody>
      </p:sp>
      <p:sp>
        <p:nvSpPr>
          <p:cNvPr id="29" name="Conector 28"/>
          <p:cNvSpPr/>
          <p:nvPr/>
        </p:nvSpPr>
        <p:spPr>
          <a:xfrm>
            <a:off x="5283678" y="2796942"/>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92146" y="2701862"/>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105" y="2703411"/>
            <a:ext cx="340452" cy="317106"/>
          </a:xfrm>
          <a:prstGeom prst="flowChartConnector">
            <a:avLst/>
          </a:prstGeom>
        </p:spPr>
      </p:pic>
    </p:spTree>
    <p:extLst>
      <p:ext uri="{BB962C8B-B14F-4D97-AF65-F5344CB8AC3E}">
        <p14:creationId xmlns:p14="http://schemas.microsoft.com/office/powerpoint/2010/main" val="3340383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031873"/>
          </a:xfrm>
          <a:prstGeom prst="rect">
            <a:avLst/>
          </a:prstGeom>
          <a:noFill/>
        </p:spPr>
        <p:txBody>
          <a:bodyPr wrap="square" rtlCol="0">
            <a:spAutoFit/>
          </a:bodyPr>
          <a:lstStyle/>
          <a:p>
            <a:r>
              <a:rPr lang="es-ES" sz="1100" b="1" dirty="0">
                <a:solidFill>
                  <a:srgbClr val="0070C0"/>
                </a:solidFill>
                <a:cs typeface="Segoe UI" panose="020B0502040204020203" pitchFamily="34" charset="0"/>
              </a:rPr>
              <a:t>C                                     </a:t>
            </a:r>
            <a:r>
              <a:rPr lang="es-ES" sz="1100" b="1" dirty="0" err="1">
                <a:solidFill>
                  <a:srgbClr val="0070C0"/>
                </a:solidFill>
                <a:cs typeface="Segoe UI" panose="020B0502040204020203" pitchFamily="34" charset="0"/>
              </a:rPr>
              <a:t>Em</a:t>
            </a:r>
            <a:r>
              <a:rPr lang="es-ES" sz="1100" b="1" dirty="0">
                <a:solidFill>
                  <a:srgbClr val="0070C0"/>
                </a:solidFill>
                <a:cs typeface="Segoe UI" panose="020B0502040204020203" pitchFamily="34" charset="0"/>
              </a:rPr>
              <a:t>                      Am                    </a:t>
            </a:r>
            <a:r>
              <a:rPr lang="es-ES" sz="1100" b="1" dirty="0" err="1">
                <a:solidFill>
                  <a:srgbClr val="0070C0"/>
                </a:solidFill>
                <a:cs typeface="Segoe UI" panose="020B0502040204020203" pitchFamily="34" charset="0"/>
              </a:rPr>
              <a:t>Em</a:t>
            </a:r>
            <a:endParaRPr lang="es-ES" sz="1100" b="1" dirty="0">
              <a:solidFill>
                <a:srgbClr val="0070C0"/>
              </a:solidFill>
              <a:cs typeface="Segoe UI" panose="020B0502040204020203" pitchFamily="34" charset="0"/>
            </a:endParaRPr>
          </a:p>
          <a:p>
            <a:r>
              <a:rPr lang="es-ES" sz="1100" dirty="0">
                <a:cs typeface="Segoe UI" panose="020B0502040204020203" pitchFamily="34" charset="0"/>
              </a:rPr>
              <a:t>Señor queremos que mires Tu, toda nuestra comunidad,</a:t>
            </a:r>
          </a:p>
          <a:p>
            <a:r>
              <a:rPr lang="es-ES" sz="1100" b="1" dirty="0">
                <a:solidFill>
                  <a:srgbClr val="0070C0"/>
                </a:solidFill>
                <a:cs typeface="Segoe UI" panose="020B0502040204020203" pitchFamily="34" charset="0"/>
              </a:rPr>
              <a:t>C                                  G                         F              G                 C</a:t>
            </a:r>
          </a:p>
          <a:p>
            <a:r>
              <a:rPr lang="es-ES" sz="1100" dirty="0">
                <a:cs typeface="Segoe UI" panose="020B0502040204020203" pitchFamily="34" charset="0"/>
              </a:rPr>
              <a:t>En ella hay paz y belleza; amor y miseria y pecado también.</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C                          </a:t>
            </a:r>
            <a:r>
              <a:rPr lang="es-ES" sz="1100" b="1" dirty="0" err="1">
                <a:solidFill>
                  <a:srgbClr val="0070C0"/>
                </a:solidFill>
                <a:cs typeface="Segoe UI" panose="020B0502040204020203" pitchFamily="34" charset="0"/>
              </a:rPr>
              <a:t>Em</a:t>
            </a:r>
            <a:r>
              <a:rPr lang="es-ES" sz="1100" b="1" dirty="0">
                <a:solidFill>
                  <a:srgbClr val="0070C0"/>
                </a:solidFill>
                <a:cs typeface="Segoe UI" panose="020B0502040204020203" pitchFamily="34" charset="0"/>
              </a:rPr>
              <a:t>                  Am                  </a:t>
            </a:r>
            <a:r>
              <a:rPr lang="es-ES" sz="1100" b="1" dirty="0" err="1">
                <a:solidFill>
                  <a:srgbClr val="0070C0"/>
                </a:solidFill>
                <a:cs typeface="Segoe UI" panose="020B0502040204020203" pitchFamily="34" charset="0"/>
              </a:rPr>
              <a:t>Em</a:t>
            </a:r>
            <a:endParaRPr lang="es-ES" sz="1100" b="1" dirty="0">
              <a:solidFill>
                <a:srgbClr val="0070C0"/>
              </a:solidFill>
              <a:cs typeface="Segoe UI" panose="020B0502040204020203" pitchFamily="34" charset="0"/>
            </a:endParaRPr>
          </a:p>
          <a:p>
            <a:r>
              <a:rPr lang="es-ES" sz="1100" dirty="0">
                <a:cs typeface="Segoe UI" panose="020B0502040204020203" pitchFamily="34" charset="0"/>
              </a:rPr>
              <a:t>Mira y acerca tu gracia, necesitamos oír tu voz,</a:t>
            </a:r>
          </a:p>
          <a:p>
            <a:r>
              <a:rPr lang="es-ES" sz="1100" b="1" dirty="0">
                <a:solidFill>
                  <a:srgbClr val="0070C0"/>
                </a:solidFill>
                <a:cs typeface="Segoe UI" panose="020B0502040204020203" pitchFamily="34" charset="0"/>
              </a:rPr>
              <a:t> F                           C                          D                                           G</a:t>
            </a:r>
          </a:p>
          <a:p>
            <a:r>
              <a:rPr lang="es-ES" sz="1050" dirty="0">
                <a:cs typeface="Segoe UI" panose="020B0502040204020203" pitchFamily="34" charset="0"/>
              </a:rPr>
              <a:t>De tu evangelio,  con gozo nuevo, y una esperanza en el corazón</a:t>
            </a:r>
          </a:p>
          <a:p>
            <a:endParaRPr lang="es-ES" sz="1050" dirty="0">
              <a:cs typeface="Segoe UI" panose="020B0502040204020203" pitchFamily="34" charset="0"/>
            </a:endParaRPr>
          </a:p>
          <a:p>
            <a:r>
              <a:rPr lang="es-ES" sz="1050" b="1" dirty="0">
                <a:solidFill>
                  <a:srgbClr val="0070C0"/>
                </a:solidFill>
                <a:cs typeface="Segoe UI" panose="020B0502040204020203" pitchFamily="34" charset="0"/>
              </a:rPr>
              <a:t>  C                           G                F                                   C</a:t>
            </a:r>
          </a:p>
          <a:p>
            <a:r>
              <a:rPr lang="es-ES" sz="1050" b="1" dirty="0">
                <a:cs typeface="Segoe UI" panose="020B0502040204020203" pitchFamily="34" charset="0"/>
              </a:rPr>
              <a:t>Canta Iglesia reunida aquí, es el Señor que te invita,</a:t>
            </a:r>
          </a:p>
          <a:p>
            <a:r>
              <a:rPr lang="es-ES" sz="1050" b="1" dirty="0">
                <a:solidFill>
                  <a:srgbClr val="0070C0"/>
                </a:solidFill>
                <a:cs typeface="Segoe UI" panose="020B0502040204020203" pitchFamily="34" charset="0"/>
              </a:rPr>
              <a:t>F                             </a:t>
            </a:r>
            <a:r>
              <a:rPr lang="es-ES" sz="1050" b="1" dirty="0" err="1">
                <a:solidFill>
                  <a:srgbClr val="0070C0"/>
                </a:solidFill>
                <a:cs typeface="Segoe UI" panose="020B0502040204020203" pitchFamily="34" charset="0"/>
              </a:rPr>
              <a:t>Em</a:t>
            </a:r>
            <a:r>
              <a:rPr lang="es-ES" sz="1050" b="1" dirty="0">
                <a:solidFill>
                  <a:srgbClr val="0070C0"/>
                </a:solidFill>
                <a:cs typeface="Segoe UI" panose="020B0502040204020203" pitchFamily="34" charset="0"/>
              </a:rPr>
              <a:t>                          D                                 G</a:t>
            </a:r>
          </a:p>
          <a:p>
            <a:r>
              <a:rPr lang="es-ES" sz="1050" b="1" dirty="0">
                <a:cs typeface="Segoe UI" panose="020B0502040204020203" pitchFamily="34" charset="0"/>
              </a:rPr>
              <a:t>A renovarte en la fe y a ser en el mundo testigo de amor.</a:t>
            </a:r>
          </a:p>
          <a:p>
            <a:r>
              <a:rPr lang="es-ES" sz="1050" b="1" dirty="0">
                <a:solidFill>
                  <a:srgbClr val="0070C0"/>
                </a:solidFill>
                <a:cs typeface="Segoe UI" panose="020B0502040204020203" pitchFamily="34" charset="0"/>
              </a:rPr>
              <a:t>  C                           G              F                           C</a:t>
            </a:r>
          </a:p>
          <a:p>
            <a:r>
              <a:rPr lang="es-ES" sz="1050" b="1" dirty="0">
                <a:cs typeface="Segoe UI" panose="020B0502040204020203" pitchFamily="34" charset="0"/>
              </a:rPr>
              <a:t>Canta Iglesia y alza tu voz, en una sola alabanza.</a:t>
            </a:r>
          </a:p>
          <a:p>
            <a:r>
              <a:rPr lang="es-ES" sz="1050" b="1" dirty="0">
                <a:solidFill>
                  <a:srgbClr val="0070C0"/>
                </a:solidFill>
                <a:cs typeface="Segoe UI" panose="020B0502040204020203" pitchFamily="34" charset="0"/>
              </a:rPr>
              <a:t>F                              </a:t>
            </a:r>
            <a:r>
              <a:rPr lang="es-ES" sz="1050" b="1" dirty="0" err="1">
                <a:solidFill>
                  <a:srgbClr val="0070C0"/>
                </a:solidFill>
                <a:cs typeface="Segoe UI" panose="020B0502040204020203" pitchFamily="34" charset="0"/>
              </a:rPr>
              <a:t>Em</a:t>
            </a:r>
            <a:r>
              <a:rPr lang="es-ES" sz="1050" b="1" dirty="0">
                <a:solidFill>
                  <a:srgbClr val="0070C0"/>
                </a:solidFill>
                <a:cs typeface="Segoe UI" panose="020B0502040204020203" pitchFamily="34" charset="0"/>
              </a:rPr>
              <a:t>                      D                                G</a:t>
            </a:r>
          </a:p>
          <a:p>
            <a:r>
              <a:rPr lang="es-ES" sz="1050" b="1" dirty="0">
                <a:cs typeface="Segoe UI" panose="020B0502040204020203" pitchFamily="34" charset="0"/>
              </a:rPr>
              <a:t>En una sola asamblea orante y alegre porque vive Dios.</a:t>
            </a:r>
          </a:p>
          <a:p>
            <a:endParaRPr lang="es-ES" sz="1050" b="1" dirty="0">
              <a:cs typeface="Segoe UI" panose="020B0502040204020203" pitchFamily="34" charset="0"/>
            </a:endParaRPr>
          </a:p>
          <a:p>
            <a:r>
              <a:rPr lang="es-ES" sz="1050" dirty="0">
                <a:cs typeface="Segoe UI" panose="020B0502040204020203" pitchFamily="34" charset="0"/>
              </a:rPr>
              <a:t>Haz Señor que con tu Espíritu, podamos también discernir;</a:t>
            </a:r>
          </a:p>
          <a:p>
            <a:r>
              <a:rPr lang="es-ES" sz="1050" dirty="0">
                <a:cs typeface="Segoe UI" panose="020B0502040204020203" pitchFamily="34" charset="0"/>
              </a:rPr>
              <a:t>Con fe mirar el futuro, sin miedo de poder fracasar.</a:t>
            </a:r>
          </a:p>
          <a:p>
            <a:endParaRPr lang="es-ES" sz="1050" dirty="0">
              <a:cs typeface="Segoe UI" panose="020B0502040204020203" pitchFamily="34" charset="0"/>
            </a:endParaRPr>
          </a:p>
          <a:p>
            <a:r>
              <a:rPr lang="es-ES" sz="1050" dirty="0">
                <a:cs typeface="Segoe UI" panose="020B0502040204020203" pitchFamily="34" charset="0"/>
              </a:rPr>
              <a:t>Santa María, la madre de la nueva evangelización;</a:t>
            </a:r>
          </a:p>
          <a:p>
            <a:r>
              <a:rPr lang="es-ES" sz="1050" dirty="0">
                <a:cs typeface="Segoe UI" panose="020B0502040204020203" pitchFamily="34" charset="0"/>
              </a:rPr>
              <a:t>Ruega Señora, por los que sufren, por los que esperan en tu bondad.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962581" cy="3816429"/>
          </a:xfrm>
          <a:prstGeom prst="rect">
            <a:avLst/>
          </a:prstGeom>
          <a:noFill/>
        </p:spPr>
        <p:txBody>
          <a:bodyPr wrap="square" rtlCol="0">
            <a:spAutoFit/>
          </a:bodyPr>
          <a:lstStyle/>
          <a:p>
            <a:r>
              <a:rPr lang="es-ES" sz="1100" b="1" dirty="0">
                <a:solidFill>
                  <a:srgbClr val="0070C0"/>
                </a:solidFill>
                <a:cs typeface="Segoe UI" panose="020B0502040204020203" pitchFamily="34" charset="0"/>
              </a:rPr>
              <a:t>                  E                         </a:t>
            </a:r>
            <a:r>
              <a:rPr lang="es-ES" sz="1100" b="1" dirty="0" err="1">
                <a:solidFill>
                  <a:srgbClr val="0070C0"/>
                </a:solidFill>
                <a:cs typeface="Segoe UI" panose="020B0502040204020203" pitchFamily="34" charset="0"/>
              </a:rPr>
              <a:t>C#m</a:t>
            </a:r>
            <a:endParaRPr lang="es-ES" sz="1100" b="1" dirty="0">
              <a:solidFill>
                <a:srgbClr val="0070C0"/>
              </a:solidFill>
              <a:cs typeface="Segoe UI" panose="020B0502040204020203" pitchFamily="34" charset="0"/>
            </a:endParaRPr>
          </a:p>
          <a:p>
            <a:r>
              <a:rPr lang="es-ES" sz="1100" b="1" dirty="0">
                <a:cs typeface="Segoe UI" panose="020B0502040204020203" pitchFamily="34" charset="0"/>
              </a:rPr>
              <a:t>Que alegría cuando me dijeron</a:t>
            </a:r>
          </a:p>
          <a:p>
            <a:r>
              <a:rPr lang="es-ES" sz="1100" b="1" dirty="0">
                <a:solidFill>
                  <a:srgbClr val="0070C0"/>
                </a:solidFill>
                <a:cs typeface="Segoe UI" panose="020B0502040204020203" pitchFamily="34" charset="0"/>
              </a:rPr>
              <a:t>F#m             A                  B</a:t>
            </a:r>
          </a:p>
          <a:p>
            <a:r>
              <a:rPr lang="es-ES" sz="1100" b="1" dirty="0">
                <a:cs typeface="Segoe UI" panose="020B0502040204020203" pitchFamily="34" charset="0"/>
              </a:rPr>
              <a:t>Vamos a la casa del Señor.</a:t>
            </a:r>
          </a:p>
          <a:p>
            <a:r>
              <a:rPr lang="es-ES" sz="1100" b="1" dirty="0">
                <a:solidFill>
                  <a:srgbClr val="0070C0"/>
                </a:solidFill>
                <a:cs typeface="Segoe UI" panose="020B0502040204020203" pitchFamily="34" charset="0"/>
              </a:rPr>
              <a:t>           E       E7                           A   Am</a:t>
            </a:r>
          </a:p>
          <a:p>
            <a:r>
              <a:rPr lang="es-ES" sz="1100" b="1" dirty="0">
                <a:cs typeface="Segoe UI" panose="020B0502040204020203" pitchFamily="34" charset="0"/>
              </a:rPr>
              <a:t>Ya están llegando nuestros pies</a:t>
            </a:r>
          </a:p>
          <a:p>
            <a:r>
              <a:rPr lang="es-ES" sz="1100" b="1" dirty="0">
                <a:solidFill>
                  <a:srgbClr val="0070C0"/>
                </a:solidFill>
                <a:cs typeface="Segoe UI" panose="020B0502040204020203" pitchFamily="34" charset="0"/>
              </a:rPr>
              <a:t>             E              B     E</a:t>
            </a:r>
          </a:p>
          <a:p>
            <a:r>
              <a:rPr lang="es-ES" sz="1100" b="1" dirty="0">
                <a:cs typeface="Segoe UI" panose="020B0502040204020203" pitchFamily="34" charset="0"/>
              </a:rPr>
              <a:t>A tus puertas Jerusalén.</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F#                    B</a:t>
            </a:r>
          </a:p>
          <a:p>
            <a:r>
              <a:rPr lang="es-ES" sz="1100" dirty="0">
                <a:cs typeface="Segoe UI" panose="020B0502040204020203" pitchFamily="34" charset="0"/>
              </a:rPr>
              <a:t>Jerusalén está fundada, como ciudad bien compacta</a:t>
            </a:r>
          </a:p>
          <a:p>
            <a:r>
              <a:rPr lang="es-ES" sz="1100" b="1" dirty="0">
                <a:solidFill>
                  <a:srgbClr val="0070C0"/>
                </a:solidFill>
                <a:cs typeface="Segoe UI" panose="020B0502040204020203" pitchFamily="34" charset="0"/>
              </a:rPr>
              <a:t>    E E7               A       Am        E         B       E</a:t>
            </a:r>
          </a:p>
          <a:p>
            <a:r>
              <a:rPr lang="es-ES" sz="1100" dirty="0">
                <a:cs typeface="Segoe UI" panose="020B0502040204020203" pitchFamily="34" charset="0"/>
              </a:rPr>
              <a:t>Allá suben las tribus,     las tribus del Señor.</a:t>
            </a:r>
          </a:p>
          <a:p>
            <a:endParaRPr lang="es-ES" sz="1100" dirty="0">
              <a:cs typeface="Segoe UI" panose="020B0502040204020203" pitchFamily="34" charset="0"/>
            </a:endParaRPr>
          </a:p>
          <a:p>
            <a:r>
              <a:rPr lang="es-ES" sz="1100" dirty="0">
                <a:cs typeface="Segoe UI" panose="020B0502040204020203" pitchFamily="34" charset="0"/>
              </a:rPr>
              <a:t>Según la costumbre de Israel, de celebrar el nombre del Señor,</a:t>
            </a:r>
          </a:p>
          <a:p>
            <a:r>
              <a:rPr lang="es-ES" sz="1100" dirty="0">
                <a:cs typeface="Segoe UI" panose="020B0502040204020203" pitchFamily="34" charset="0"/>
              </a:rPr>
              <a:t>En ella están los tribunales de justicia, en el palacio de David.</a:t>
            </a:r>
          </a:p>
          <a:p>
            <a:endParaRPr lang="es-ES" sz="1100" dirty="0">
              <a:cs typeface="Segoe UI" panose="020B0502040204020203" pitchFamily="34" charset="0"/>
            </a:endParaRPr>
          </a:p>
          <a:p>
            <a:r>
              <a:rPr lang="es-ES" sz="1100" dirty="0">
                <a:cs typeface="Segoe UI" panose="020B0502040204020203" pitchFamily="34" charset="0"/>
              </a:rPr>
              <a:t>Desead la paz a Jerusalén, sean seguros los que te aman,</a:t>
            </a:r>
          </a:p>
          <a:p>
            <a:r>
              <a:rPr lang="es-ES" sz="1100" dirty="0">
                <a:cs typeface="Segoe UI" panose="020B0502040204020203" pitchFamily="34" charset="0"/>
              </a:rPr>
              <a:t>Halla paz dentro de tus muros, en tus palacios seguridad.</a:t>
            </a:r>
          </a:p>
          <a:p>
            <a:endParaRPr lang="es-ES" sz="1100" dirty="0">
              <a:cs typeface="Segoe UI" panose="020B0502040204020203" pitchFamily="34" charset="0"/>
            </a:endParaRPr>
          </a:p>
          <a:p>
            <a:r>
              <a:rPr lang="es-ES" sz="1100" dirty="0">
                <a:cs typeface="Segoe UI" panose="020B0502040204020203" pitchFamily="34" charset="0"/>
              </a:rPr>
              <a:t>Por mis hermanos y compañeros, voy a decir: “La paz sea contigo”</a:t>
            </a:r>
          </a:p>
          <a:p>
            <a:r>
              <a:rPr lang="es-ES" sz="1100" dirty="0">
                <a:cs typeface="Segoe UI" panose="020B0502040204020203" pitchFamily="34" charset="0"/>
              </a:rPr>
              <a:t>Por la Casa del Señor, nuestro Dios; te deseo todo bien.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Miguel Manzano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QUE ALEGRÍA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Orlando Torres</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CANTA IGLESIA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96463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80614" y="514333"/>
            <a:ext cx="3745093" cy="2631490"/>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Am      Dm Am         G     C             F                 </a:t>
            </a:r>
            <a:r>
              <a:rPr lang="es-ES" sz="1100" b="1" dirty="0" err="1">
                <a:solidFill>
                  <a:srgbClr val="0070C0"/>
                </a:solidFill>
                <a:latin typeface="Calibri" panose="020F0502020204030204" pitchFamily="34" charset="0"/>
                <a:cs typeface="Segoe UI" panose="020B0502040204020203" pitchFamily="34" charset="0"/>
              </a:rPr>
              <a:t>Bb</a:t>
            </a:r>
            <a:r>
              <a:rPr lang="es-ES" sz="1100" b="1" dirty="0">
                <a:solidFill>
                  <a:srgbClr val="0070C0"/>
                </a:solidFill>
                <a:latin typeface="Calibri" panose="020F0502020204030204" pitchFamily="34" charset="0"/>
                <a:cs typeface="Segoe UI" panose="020B0502040204020203" pitchFamily="34" charset="0"/>
              </a:rPr>
              <a:t>      G7</a:t>
            </a:r>
          </a:p>
          <a:p>
            <a:r>
              <a:rPr lang="es-ES" sz="1100" dirty="0">
                <a:latin typeface="Calibri" panose="020F0502020204030204" pitchFamily="34" charset="0"/>
                <a:cs typeface="Segoe UI" panose="020B0502040204020203" pitchFamily="34" charset="0"/>
              </a:rPr>
              <a:t>Vino y pan en oblación, esperan el milagro del Señor.</a:t>
            </a:r>
          </a:p>
          <a:p>
            <a:r>
              <a:rPr lang="es-ES" sz="1100" b="1" dirty="0">
                <a:solidFill>
                  <a:srgbClr val="0070C0"/>
                </a:solidFill>
                <a:latin typeface="Calibri" panose="020F0502020204030204" pitchFamily="34" charset="0"/>
                <a:cs typeface="Segoe UI" panose="020B0502040204020203" pitchFamily="34" charset="0"/>
              </a:rPr>
              <a:t>C                     Em        F        G                  C</a:t>
            </a:r>
          </a:p>
          <a:p>
            <a:r>
              <a:rPr lang="es-ES" sz="1100" b="1" dirty="0">
                <a:latin typeface="Calibri" panose="020F0502020204030204" pitchFamily="34" charset="0"/>
                <a:cs typeface="Segoe UI" panose="020B0502040204020203" pitchFamily="34" charset="0"/>
              </a:rPr>
              <a:t>Ve nuestra ofrenda sobre tu Santo Altar.</a:t>
            </a:r>
          </a:p>
          <a:p>
            <a:r>
              <a:rPr lang="es-ES" sz="1100" b="1" dirty="0">
                <a:solidFill>
                  <a:srgbClr val="0070C0"/>
                </a:solidFill>
                <a:latin typeface="Calibri" panose="020F0502020204030204" pitchFamily="34" charset="0"/>
                <a:cs typeface="Segoe UI" panose="020B0502040204020203" pitchFamily="34" charset="0"/>
              </a:rPr>
              <a:t>G#          D#            C#       C           G</a:t>
            </a:r>
          </a:p>
          <a:p>
            <a:r>
              <a:rPr lang="es-ES" sz="1100" b="1" dirty="0">
                <a:latin typeface="Calibri" panose="020F0502020204030204" pitchFamily="34" charset="0"/>
                <a:cs typeface="Segoe UI" panose="020B0502040204020203" pitchFamily="34" charset="0"/>
              </a:rPr>
              <a:t>Eran los campos, dulce vid y trigal.</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Am  Dm Am              G</a:t>
            </a:r>
          </a:p>
          <a:p>
            <a:r>
              <a:rPr lang="es-ES" sz="1100" dirty="0">
                <a:latin typeface="Calibri" panose="020F0502020204030204" pitchFamily="34" charset="0"/>
                <a:cs typeface="Segoe UI" panose="020B0502040204020203" pitchFamily="34" charset="0"/>
              </a:rPr>
              <a:t>Pero Tú, por tu bondad, </a:t>
            </a:r>
          </a:p>
          <a:p>
            <a:r>
              <a:rPr lang="es-ES" sz="1100" b="1" dirty="0">
                <a:solidFill>
                  <a:srgbClr val="0070C0"/>
                </a:solidFill>
                <a:latin typeface="Calibri" panose="020F0502020204030204" pitchFamily="34" charset="0"/>
                <a:cs typeface="Segoe UI" panose="020B0502040204020203" pitchFamily="34" charset="0"/>
              </a:rPr>
              <a:t>C                      F                               </a:t>
            </a:r>
            <a:r>
              <a:rPr lang="es-ES" sz="1100" b="1" dirty="0" err="1">
                <a:solidFill>
                  <a:srgbClr val="0070C0"/>
                </a:solidFill>
                <a:latin typeface="Calibri" panose="020F0502020204030204" pitchFamily="34" charset="0"/>
                <a:cs typeface="Segoe UI" panose="020B0502040204020203" pitchFamily="34" charset="0"/>
              </a:rPr>
              <a:t>Bb</a:t>
            </a:r>
            <a:r>
              <a:rPr lang="es-ES" sz="1100" b="1" dirty="0">
                <a:solidFill>
                  <a:srgbClr val="0070C0"/>
                </a:solidFill>
                <a:latin typeface="Calibri" panose="020F0502020204030204" pitchFamily="34" charset="0"/>
                <a:cs typeface="Segoe UI" panose="020B0502040204020203" pitchFamily="34" charset="0"/>
              </a:rPr>
              <a:t>      G7</a:t>
            </a:r>
          </a:p>
          <a:p>
            <a:r>
              <a:rPr lang="es-ES" sz="1100" dirty="0">
                <a:latin typeface="Calibri" panose="020F0502020204030204" pitchFamily="34" charset="0"/>
                <a:cs typeface="Segoe UI" panose="020B0502040204020203" pitchFamily="34" charset="0"/>
              </a:rPr>
              <a:t>transformas nuestra ofrenda en Ti, Señor.</a:t>
            </a:r>
          </a:p>
          <a:p>
            <a:r>
              <a:rPr lang="es-ES" sz="1100" b="1" dirty="0">
                <a:solidFill>
                  <a:srgbClr val="0070C0"/>
                </a:solidFill>
                <a:latin typeface="Calibri" panose="020F0502020204030204" pitchFamily="34" charset="0"/>
                <a:cs typeface="Segoe UI" panose="020B0502040204020203" pitchFamily="34" charset="0"/>
              </a:rPr>
              <a:t>C              Em   F           G                  C</a:t>
            </a:r>
          </a:p>
          <a:p>
            <a:r>
              <a:rPr lang="es-ES" sz="1100" b="1" dirty="0">
                <a:latin typeface="Calibri" panose="020F0502020204030204" pitchFamily="34" charset="0"/>
                <a:cs typeface="Segoe UI" panose="020B0502040204020203" pitchFamily="34" charset="0"/>
              </a:rPr>
              <a:t>Toma mi vida y también cambiará.</a:t>
            </a:r>
          </a:p>
          <a:p>
            <a:r>
              <a:rPr lang="es-ES" sz="1100" b="1" dirty="0">
                <a:solidFill>
                  <a:srgbClr val="0070C0"/>
                </a:solidFill>
                <a:latin typeface="Calibri" panose="020F0502020204030204" pitchFamily="34" charset="0"/>
                <a:cs typeface="Segoe UI" panose="020B0502040204020203" pitchFamily="34" charset="0"/>
              </a:rPr>
              <a:t>G#           D#      C#              C           G         Am   F G C</a:t>
            </a:r>
          </a:p>
          <a:p>
            <a:r>
              <a:rPr lang="es-ES" sz="1100" b="1" dirty="0">
                <a:latin typeface="Calibri" panose="020F0502020204030204" pitchFamily="34" charset="0"/>
                <a:cs typeface="Segoe UI" panose="020B0502040204020203" pitchFamily="34" charset="0"/>
              </a:rPr>
              <a:t>Llena mi alma, de tu gracia y tu paz. Amén.</a:t>
            </a:r>
          </a:p>
        </p:txBody>
      </p:sp>
      <p:sp>
        <p:nvSpPr>
          <p:cNvPr id="5" name="14 CuadroTexto"/>
          <p:cNvSpPr txBox="1"/>
          <p:nvPr/>
        </p:nvSpPr>
        <p:spPr>
          <a:xfrm>
            <a:off x="443232" y="500047"/>
            <a:ext cx="3978018" cy="652486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Dm                                    C               F</a:t>
            </a:r>
          </a:p>
          <a:p>
            <a:r>
              <a:rPr lang="es-SV" sz="1100" b="1" dirty="0">
                <a:latin typeface="Calibri" panose="020F0502020204030204" pitchFamily="34" charset="0"/>
              </a:rPr>
              <a:t>Señor, te ofrecemos el vino y el pan.</a:t>
            </a:r>
          </a:p>
          <a:p>
            <a:r>
              <a:rPr lang="es-SV" sz="1100" b="1" dirty="0">
                <a:solidFill>
                  <a:srgbClr val="0070C0"/>
                </a:solidFill>
                <a:latin typeface="Calibri" panose="020F0502020204030204" pitchFamily="34" charset="0"/>
              </a:rPr>
              <a:t>                Dm             C            Dm</a:t>
            </a:r>
          </a:p>
          <a:p>
            <a:r>
              <a:rPr lang="es-SV" sz="1100" b="1" dirty="0">
                <a:latin typeface="Calibri" panose="020F0502020204030204" pitchFamily="34" charset="0"/>
              </a:rPr>
              <a:t>Así recordamos la cena pascual. </a:t>
            </a:r>
            <a:r>
              <a:rPr lang="es-SV" sz="1100" dirty="0">
                <a:latin typeface="Calibri" panose="020F0502020204030204" pitchFamily="34" charset="0"/>
              </a:rPr>
              <a:t>(2 veces)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Dm                               C              Dm </a:t>
            </a:r>
          </a:p>
          <a:p>
            <a:r>
              <a:rPr lang="es-SV" sz="1100" dirty="0">
                <a:latin typeface="Calibri" panose="020F0502020204030204" pitchFamily="34" charset="0"/>
              </a:rPr>
              <a:t>Porque sólo tú eres bueno, Señor,</a:t>
            </a:r>
            <a:br>
              <a:rPr lang="es-SV" sz="1100" dirty="0">
                <a:latin typeface="Calibri" panose="020F0502020204030204" pitchFamily="34" charset="0"/>
              </a:rPr>
            </a:br>
            <a:r>
              <a:rPr lang="es-SV" sz="1100" dirty="0">
                <a:latin typeface="Calibri" panose="020F0502020204030204" pitchFamily="34" charset="0"/>
              </a:rPr>
              <a:t>  </a:t>
            </a:r>
            <a:r>
              <a:rPr lang="es-SV" sz="1100" b="1" dirty="0">
                <a:solidFill>
                  <a:srgbClr val="0070C0"/>
                </a:solidFill>
                <a:latin typeface="Calibri" panose="020F0502020204030204" pitchFamily="34" charset="0"/>
              </a:rPr>
              <a:t>                        F </a:t>
            </a:r>
          </a:p>
          <a:p>
            <a:r>
              <a:rPr lang="es-SV" sz="1100" dirty="0">
                <a:latin typeface="Calibri" panose="020F0502020204030204" pitchFamily="34" charset="0"/>
              </a:rPr>
              <a:t>queremos cantar</a:t>
            </a:r>
          </a:p>
          <a:p>
            <a:r>
              <a:rPr lang="es-SV" sz="1100" b="1" dirty="0">
                <a:solidFill>
                  <a:srgbClr val="0070C0"/>
                </a:solidFill>
                <a:latin typeface="Calibri" panose="020F0502020204030204" pitchFamily="34" charset="0"/>
              </a:rPr>
              <a:t>Dm          Gm   A</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tus misericordias,</a:t>
            </a:r>
            <a:br>
              <a:rPr lang="es-SV" sz="1100" dirty="0">
                <a:latin typeface="Calibri" panose="020F0502020204030204" pitchFamily="34" charset="0"/>
              </a:rPr>
            </a:br>
            <a:r>
              <a:rPr lang="es-SV" sz="1100" dirty="0">
                <a:latin typeface="Calibri" panose="020F0502020204030204" pitchFamily="34" charset="0"/>
              </a:rPr>
              <a:t>  </a:t>
            </a:r>
            <a:r>
              <a:rPr lang="es-SV" sz="1100" b="1" dirty="0">
                <a:solidFill>
                  <a:srgbClr val="0070C0"/>
                </a:solidFill>
                <a:latin typeface="Calibri" panose="020F0502020204030204" pitchFamily="34" charset="0"/>
              </a:rPr>
              <a:t> Dm          Gm       A</a:t>
            </a:r>
            <a:endParaRPr lang="es-SV" sz="1100" dirty="0">
              <a:latin typeface="Calibri" panose="020F0502020204030204" pitchFamily="34" charset="0"/>
            </a:endParaRPr>
          </a:p>
          <a:p>
            <a:r>
              <a:rPr lang="es-SV" sz="1100" dirty="0">
                <a:latin typeface="Calibri" panose="020F0502020204030204" pitchFamily="34" charset="0"/>
              </a:rPr>
              <a:t>¿quién podrá cantar?.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Sólo tú eres nuestro auxilio, Señor,</a:t>
            </a:r>
          </a:p>
          <a:p>
            <a:r>
              <a:rPr lang="es-SV" sz="1100" dirty="0">
                <a:latin typeface="Calibri" panose="020F0502020204030204" pitchFamily="34" charset="0"/>
              </a:rPr>
              <a:t>tú nos salvarás.</a:t>
            </a:r>
            <a:br>
              <a:rPr lang="es-SV" sz="1100" dirty="0">
                <a:latin typeface="Calibri" panose="020F0502020204030204" pitchFamily="34" charset="0"/>
              </a:rPr>
            </a:br>
            <a:r>
              <a:rPr lang="es-SV" sz="1100" dirty="0">
                <a:latin typeface="Calibri" panose="020F0502020204030204" pitchFamily="34" charset="0"/>
              </a:rPr>
              <a:t>Tus misericordias,</a:t>
            </a:r>
            <a:br>
              <a:rPr lang="es-SV" sz="1100" dirty="0">
                <a:latin typeface="Calibri" panose="020F0502020204030204" pitchFamily="34" charset="0"/>
              </a:rPr>
            </a:br>
            <a:r>
              <a:rPr lang="es-SV" sz="1100" dirty="0">
                <a:latin typeface="Calibri" panose="020F0502020204030204" pitchFamily="34" charset="0"/>
              </a:rPr>
              <a:t>¿quién podrá cantar?.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Te ofrecemos nuestras vidas, Señor,</a:t>
            </a:r>
          </a:p>
          <a:p>
            <a:r>
              <a:rPr lang="es-SV" sz="1100" dirty="0">
                <a:latin typeface="Calibri" panose="020F0502020204030204" pitchFamily="34" charset="0"/>
              </a:rPr>
              <a:t>en torno a tu altar.</a:t>
            </a:r>
            <a:br>
              <a:rPr lang="es-SV" sz="1100" dirty="0">
                <a:latin typeface="Calibri" panose="020F0502020204030204" pitchFamily="34" charset="0"/>
              </a:rPr>
            </a:br>
            <a:r>
              <a:rPr lang="es-SV" sz="1100" dirty="0">
                <a:latin typeface="Calibri" panose="020F0502020204030204" pitchFamily="34" charset="0"/>
              </a:rPr>
              <a:t>Tus misericordias,</a:t>
            </a:r>
            <a:br>
              <a:rPr lang="es-SV" sz="1100" dirty="0">
                <a:latin typeface="Calibri" panose="020F0502020204030204" pitchFamily="34" charset="0"/>
              </a:rPr>
            </a:br>
            <a:r>
              <a:rPr lang="es-SV" sz="1100" dirty="0">
                <a:latin typeface="Calibri" panose="020F0502020204030204" pitchFamily="34" charset="0"/>
              </a:rPr>
              <a:t>¿quién podrá cantar?.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Sólo tú eres de los dioses el Dios,</a:t>
            </a:r>
            <a:br>
              <a:rPr lang="es-SV" sz="1100" dirty="0">
                <a:latin typeface="Calibri" panose="020F0502020204030204" pitchFamily="34" charset="0"/>
              </a:rPr>
            </a:br>
            <a:r>
              <a:rPr lang="es-SV" sz="1100" dirty="0">
                <a:latin typeface="Calibri" panose="020F0502020204030204" pitchFamily="34" charset="0"/>
              </a:rPr>
              <a:t>tuyo es nuestro afán:</a:t>
            </a:r>
            <a:br>
              <a:rPr lang="es-SV" sz="1100" dirty="0">
                <a:latin typeface="Calibri" panose="020F0502020204030204" pitchFamily="34" charset="0"/>
              </a:rPr>
            </a:br>
            <a:r>
              <a:rPr lang="es-SV" sz="1100" dirty="0">
                <a:latin typeface="Calibri" panose="020F0502020204030204" pitchFamily="34" charset="0"/>
              </a:rPr>
              <a:t>tus misericordias,</a:t>
            </a:r>
          </a:p>
          <a:p>
            <a:r>
              <a:rPr lang="es-SV" sz="1100" dirty="0">
                <a:latin typeface="Calibri" panose="020F0502020204030204" pitchFamily="34" charset="0"/>
              </a:rPr>
              <a:t>¿quién podrá cantar?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Eres de los que dominan, Señor,</a:t>
            </a:r>
            <a:br>
              <a:rPr lang="es-SV" sz="1100" dirty="0">
                <a:latin typeface="Calibri" panose="020F0502020204030204" pitchFamily="34" charset="0"/>
              </a:rPr>
            </a:br>
            <a:r>
              <a:rPr lang="es-SV" sz="1100" dirty="0">
                <a:latin typeface="Calibri" panose="020F0502020204030204" pitchFamily="34" charset="0"/>
              </a:rPr>
              <a:t>tú nos das la paz:</a:t>
            </a:r>
            <a:br>
              <a:rPr lang="es-SV" sz="1100" dirty="0">
                <a:latin typeface="Calibri" panose="020F0502020204030204" pitchFamily="34" charset="0"/>
              </a:rPr>
            </a:br>
            <a:r>
              <a:rPr lang="es-SV" sz="1100" dirty="0">
                <a:latin typeface="Calibri" panose="020F0502020204030204" pitchFamily="34" charset="0"/>
              </a:rPr>
              <a:t>tus misericordias</a:t>
            </a:r>
          </a:p>
          <a:p>
            <a:r>
              <a:rPr lang="es-SV" sz="1100" dirty="0">
                <a:latin typeface="Calibri" panose="020F0502020204030204" pitchFamily="34" charset="0"/>
              </a:rPr>
              <a:t>¿quién podrá cantar?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Tú eres nuestra fortaleza, Señor:</a:t>
            </a:r>
            <a:br>
              <a:rPr lang="es-SV" sz="1100" dirty="0">
                <a:latin typeface="Calibri" panose="020F0502020204030204" pitchFamily="34" charset="0"/>
              </a:rPr>
            </a:br>
            <a:r>
              <a:rPr lang="es-SV" sz="1100" dirty="0">
                <a:latin typeface="Calibri" panose="020F0502020204030204" pitchFamily="34" charset="0"/>
              </a:rPr>
              <a:t>¡Quién nos vencerá?</a:t>
            </a:r>
            <a:br>
              <a:rPr lang="es-SV" sz="1100" dirty="0">
                <a:latin typeface="Calibri" panose="020F0502020204030204" pitchFamily="34" charset="0"/>
              </a:rPr>
            </a:br>
            <a:r>
              <a:rPr lang="es-SV" sz="1100" dirty="0">
                <a:latin typeface="Calibri" panose="020F0502020204030204" pitchFamily="34" charset="0"/>
              </a:rPr>
              <a:t>Tus misericordias</a:t>
            </a:r>
          </a:p>
          <a:p>
            <a:r>
              <a:rPr lang="es-SV" sz="1100" dirty="0">
                <a:latin typeface="Calibri" panose="020F0502020204030204" pitchFamily="34" charset="0"/>
              </a:rPr>
              <a:t>¿quién podrá cantar?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PAN Y VINO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José Goicoechea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SEÑOR, TE OFRECEMOS EL VINO Y EL PAN</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6" name="Redondear rectángulo de esquina diagonal 25"/>
          <p:cNvSpPr/>
          <p:nvPr/>
        </p:nvSpPr>
        <p:spPr>
          <a:xfrm>
            <a:off x="8072964" y="25476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J. MIGUEL</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27" name="Paralelogramo 26"/>
          <p:cNvSpPr/>
          <p:nvPr/>
        </p:nvSpPr>
        <p:spPr>
          <a:xfrm>
            <a:off x="5252541" y="42862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Carlos Camacho</a:t>
            </a:r>
          </a:p>
        </p:txBody>
      </p:sp>
      <p:sp>
        <p:nvSpPr>
          <p:cNvPr id="28" name="Paralelogramo 27"/>
          <p:cNvSpPr/>
          <p:nvPr/>
        </p:nvSpPr>
        <p:spPr>
          <a:xfrm>
            <a:off x="5284472" y="25476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VINO Y PAN</a:t>
            </a:r>
            <a:endParaRPr lang="es-SV" sz="900" dirty="0">
              <a:latin typeface="HP Simplified" panose="020B0604020204020204" pitchFamily="34" charset="0"/>
            </a:endParaRPr>
          </a:p>
        </p:txBody>
      </p:sp>
      <p:sp>
        <p:nvSpPr>
          <p:cNvPr id="29" name="Conector 28"/>
          <p:cNvSpPr/>
          <p:nvPr/>
        </p:nvSpPr>
        <p:spPr>
          <a:xfrm>
            <a:off x="5272142" y="29476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0610" y="199681"/>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3569" y="201230"/>
            <a:ext cx="340452" cy="317106"/>
          </a:xfrm>
          <a:prstGeom prst="flowChartConnector">
            <a:avLst/>
          </a:prstGeom>
        </p:spPr>
      </p:pic>
    </p:spTree>
    <p:extLst>
      <p:ext uri="{BB962C8B-B14F-4D97-AF65-F5344CB8AC3E}">
        <p14:creationId xmlns:p14="http://schemas.microsoft.com/office/powerpoint/2010/main" val="2248808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46221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Bm        D </a:t>
            </a:r>
          </a:p>
          <a:p>
            <a:r>
              <a:rPr lang="es-SV" sz="1100" b="1" dirty="0">
                <a:latin typeface="Calibri" panose="020F0502020204030204" pitchFamily="34" charset="0"/>
              </a:rPr>
              <a:t>Te ofrecemos, Señor, este pan y este vino.</a:t>
            </a:r>
          </a:p>
          <a:p>
            <a:r>
              <a:rPr lang="es-SV" sz="1100" b="1" dirty="0">
                <a:solidFill>
                  <a:srgbClr val="0070C0"/>
                </a:solidFill>
                <a:latin typeface="Calibri" panose="020F0502020204030204" pitchFamily="34" charset="0"/>
              </a:rPr>
              <a:t>                    B7                 Em                   A7             D</a:t>
            </a:r>
          </a:p>
          <a:p>
            <a:r>
              <a:rPr lang="es-SV" sz="1100" b="1" dirty="0">
                <a:latin typeface="Calibri" panose="020F0502020204030204" pitchFamily="34" charset="0"/>
              </a:rPr>
              <a:t>Que en tu Cuerpo y tu Sangre quedarán convertidos.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D                            G                    D            A7              D</a:t>
            </a:r>
          </a:p>
          <a:p>
            <a:r>
              <a:rPr lang="es-SV" sz="1100" dirty="0">
                <a:latin typeface="Calibri" panose="020F0502020204030204" pitchFamily="34" charset="0"/>
              </a:rPr>
              <a:t>Con el vino y el pan te ofrecemos el fruto de nuestro trabajo</a:t>
            </a:r>
          </a:p>
          <a:p>
            <a:r>
              <a:rPr lang="es-SV" sz="1100" b="1" dirty="0">
                <a:solidFill>
                  <a:srgbClr val="0070C0"/>
                </a:solidFill>
                <a:latin typeface="Calibri" panose="020F0502020204030204" pitchFamily="34" charset="0"/>
              </a:rPr>
              <a:t>         Bm                          G                 D               B7          A</a:t>
            </a:r>
          </a:p>
          <a:p>
            <a:r>
              <a:rPr lang="es-SV" sz="1100" dirty="0">
                <a:latin typeface="Calibri" panose="020F0502020204030204" pitchFamily="34" charset="0"/>
              </a:rPr>
              <a:t>La ilusión de vivir, el placer y el dolor. La alegría y el llanto.</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G              D              A7               D</a:t>
            </a:r>
          </a:p>
          <a:p>
            <a:r>
              <a:rPr lang="es-SV" sz="1100" dirty="0">
                <a:latin typeface="Calibri" panose="020F0502020204030204" pitchFamily="34" charset="0"/>
              </a:rPr>
              <a:t>Juntamente, Señor, te ofrecemos la vida que Tú nos has dado,</a:t>
            </a:r>
          </a:p>
          <a:p>
            <a:r>
              <a:rPr lang="es-SV" sz="1100" b="1" dirty="0">
                <a:solidFill>
                  <a:srgbClr val="0070C0"/>
                </a:solidFill>
                <a:latin typeface="Calibri" panose="020F0502020204030204" pitchFamily="34" charset="0"/>
              </a:rPr>
              <a:t>                            D7            G                   E7                             A          A7</a:t>
            </a:r>
          </a:p>
          <a:p>
            <a:r>
              <a:rPr lang="es-SV" sz="1100" dirty="0">
                <a:latin typeface="Calibri" panose="020F0502020204030204" pitchFamily="34" charset="0"/>
              </a:rPr>
              <a:t>La esperanza la fe y el amor, que nos hace sentirnos hermanos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98570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C#                                      G#</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los niños que empiezan la vida.</a:t>
            </a: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C#                   F#                G#</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los hombres sin techo ni hogar.</a:t>
            </a: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C#                                   G#         F</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los pueblos que sufren la guerra.</a:t>
            </a:r>
          </a:p>
          <a:p>
            <a:r>
              <a:rPr lang="es-ES" sz="1100" b="1" dirty="0">
                <a:solidFill>
                  <a:srgbClr val="0070C0"/>
                </a:solidFill>
                <a:latin typeface="Calibri" panose="020F0502020204030204" pitchFamily="34" charset="0"/>
                <a:cs typeface="Segoe UI" panose="020B0502040204020203" pitchFamily="34" charset="0"/>
              </a:rPr>
              <a:t>           </a:t>
            </a:r>
            <a:r>
              <a:rPr lang="es-ES" sz="1100" b="1" dirty="0" err="1" smtClean="0">
                <a:solidFill>
                  <a:srgbClr val="0070C0"/>
                </a:solidFill>
                <a:latin typeface="Calibri" panose="020F0502020204030204" pitchFamily="34" charset="0"/>
                <a:cs typeface="Segoe UI" panose="020B0502040204020203" pitchFamily="34" charset="0"/>
              </a:rPr>
              <a:t>A#m</a:t>
            </a:r>
            <a:r>
              <a:rPr lang="es-ES" sz="1100" b="1" dirty="0" smtClean="0">
                <a:solidFill>
                  <a:srgbClr val="0070C0"/>
                </a:solidFill>
                <a:latin typeface="Calibri" panose="020F0502020204030204" pitchFamily="34" charset="0"/>
                <a:cs typeface="Segoe UI" panose="020B0502040204020203" pitchFamily="34" charset="0"/>
              </a:rPr>
              <a:t>          G#            C#   B C#</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Te ofrecemos el vino y el pan.</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r>
              <a:rPr lang="es-ES" sz="1100" b="1" dirty="0" smtClean="0">
                <a:solidFill>
                  <a:srgbClr val="0070C0"/>
                </a:solidFill>
                <a:latin typeface="Calibri" panose="020F0502020204030204" pitchFamily="34" charset="0"/>
                <a:cs typeface="Segoe UI" panose="020B0502040204020203" pitchFamily="34" charset="0"/>
              </a:rPr>
              <a:t>F#                                 G#    F#     G#                   C#    Fm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Pan y vino sobre el altar, son ofrendas de amor.</a:t>
            </a:r>
          </a:p>
          <a:p>
            <a:r>
              <a:rPr lang="es-ES" sz="1100" b="1" dirty="0" err="1" smtClean="0">
                <a:solidFill>
                  <a:srgbClr val="0070C0"/>
                </a:solidFill>
                <a:latin typeface="Calibri" panose="020F0502020204030204" pitchFamily="34" charset="0"/>
                <a:cs typeface="Segoe UI" panose="020B0502040204020203" pitchFamily="34" charset="0"/>
              </a:rPr>
              <a:t>A#m</a:t>
            </a:r>
            <a:r>
              <a:rPr lang="es-ES" sz="1100" b="1" dirty="0" smtClean="0">
                <a:solidFill>
                  <a:srgbClr val="0070C0"/>
                </a:solidFill>
                <a:latin typeface="Calibri" panose="020F0502020204030204" pitchFamily="34" charset="0"/>
                <a:cs typeface="Segoe UI" panose="020B0502040204020203" pitchFamily="34" charset="0"/>
              </a:rPr>
              <a:t>                             </a:t>
            </a:r>
            <a:r>
              <a:rPr lang="es-ES" sz="1100" b="1" dirty="0" err="1" smtClean="0">
                <a:solidFill>
                  <a:srgbClr val="0070C0"/>
                </a:solidFill>
                <a:latin typeface="Calibri" panose="020F0502020204030204" pitchFamily="34" charset="0"/>
                <a:cs typeface="Segoe UI" panose="020B0502040204020203" pitchFamily="34" charset="0"/>
              </a:rPr>
              <a:t>D#m</a:t>
            </a:r>
            <a:r>
              <a:rPr lang="es-ES" sz="1100" b="1" dirty="0" smtClean="0">
                <a:solidFill>
                  <a:srgbClr val="0070C0"/>
                </a:solidFill>
                <a:latin typeface="Calibri" panose="020F0502020204030204" pitchFamily="34" charset="0"/>
                <a:cs typeface="Segoe UI" panose="020B0502040204020203" pitchFamily="34" charset="0"/>
              </a:rPr>
              <a:t>       G#                               C#</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Pan y vino serán después tu Cuerpo y Sangre, Señor.</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los hombres que viven unidos.</a:t>
            </a:r>
          </a:p>
          <a:p>
            <a:r>
              <a:rPr lang="es-ES" sz="1100" dirty="0">
                <a:latin typeface="Calibri" panose="020F0502020204030204" pitchFamily="34" charset="0"/>
                <a:cs typeface="Segoe UI" panose="020B0502040204020203" pitchFamily="34" charset="0"/>
              </a:rPr>
              <a:t>Por los hombres que buscan la paz.</a:t>
            </a:r>
          </a:p>
          <a:p>
            <a:r>
              <a:rPr lang="es-ES" sz="1100" dirty="0">
                <a:latin typeface="Calibri" panose="020F0502020204030204" pitchFamily="34" charset="0"/>
                <a:cs typeface="Segoe UI" panose="020B0502040204020203" pitchFamily="34" charset="0"/>
              </a:rPr>
              <a:t>Por los pueblos que no te conocen.</a:t>
            </a:r>
          </a:p>
          <a:p>
            <a:r>
              <a:rPr lang="es-ES" sz="1100" dirty="0">
                <a:latin typeface="Calibri" panose="020F0502020204030204" pitchFamily="34" charset="0"/>
                <a:cs typeface="Segoe UI" panose="020B0502040204020203" pitchFamily="34" charset="0"/>
              </a:rPr>
              <a:t>Te ofrecemos el vino y el pan.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Por aquellos a quienes queremos.</a:t>
            </a:r>
          </a:p>
          <a:p>
            <a:r>
              <a:rPr lang="es-ES" sz="1100" dirty="0">
                <a:latin typeface="Calibri" panose="020F0502020204030204" pitchFamily="34" charset="0"/>
                <a:cs typeface="Segoe UI" panose="020B0502040204020203" pitchFamily="34" charset="0"/>
              </a:rPr>
              <a:t>Por nosotros y nuestra amistad.</a:t>
            </a:r>
          </a:p>
          <a:p>
            <a:r>
              <a:rPr lang="es-ES" sz="1100" dirty="0">
                <a:latin typeface="Calibri" panose="020F0502020204030204" pitchFamily="34" charset="0"/>
                <a:cs typeface="Segoe UI" panose="020B0502040204020203" pitchFamily="34" charset="0"/>
              </a:rPr>
              <a:t>Por los vivos y por los difuntos.</a:t>
            </a:r>
          </a:p>
          <a:p>
            <a:r>
              <a:rPr lang="es-ES" sz="1100" dirty="0">
                <a:latin typeface="Calibri" panose="020F0502020204030204" pitchFamily="34" charset="0"/>
                <a:cs typeface="Segoe UI" panose="020B0502040204020203" pitchFamily="34" charset="0"/>
              </a:rPr>
              <a:t>Te ofrecemos el vino y el pan.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ANY</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Gregorio Fernández</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OFRENDA DE AMOR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Francisco Palazón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TE OFRECEMOS SEÑOR ESTE PAN Y ESTE VINO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237072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47787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Em   D C                                 D</a:t>
            </a:r>
          </a:p>
          <a:p>
            <a:r>
              <a:rPr lang="es-SV" sz="1100" b="1" dirty="0">
                <a:latin typeface="Calibri" panose="020F0502020204030204" pitchFamily="34" charset="0"/>
              </a:rPr>
              <a:t>Presentamos pan y vino,      ofrendas de gratitud.</a:t>
            </a:r>
          </a:p>
          <a:p>
            <a:r>
              <a:rPr lang="es-SV" sz="1100" b="1" dirty="0">
                <a:solidFill>
                  <a:srgbClr val="0070C0"/>
                </a:solidFill>
                <a:latin typeface="Calibri" panose="020F0502020204030204" pitchFamily="34" charset="0"/>
              </a:rPr>
              <a:t>G                                 Em       D C             D                    G</a:t>
            </a:r>
          </a:p>
          <a:p>
            <a:r>
              <a:rPr lang="es-SV" sz="1100" b="1" dirty="0">
                <a:latin typeface="Calibri" panose="020F0502020204030204" pitchFamily="34" charset="0"/>
              </a:rPr>
              <a:t>Caminamos dando gracias        hasta llegar a tu Altar.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G                                     D                     B  Em</a:t>
            </a:r>
          </a:p>
          <a:p>
            <a:r>
              <a:rPr lang="es-SV" sz="1100" dirty="0">
                <a:latin typeface="Calibri" panose="020F0502020204030204" pitchFamily="34" charset="0"/>
              </a:rPr>
              <a:t>Vino y pan hoy te ofrecemos, </a:t>
            </a:r>
            <a:r>
              <a:rPr lang="es-SV" sz="1100" i="1" dirty="0">
                <a:latin typeface="Calibri" panose="020F0502020204030204" pitchFamily="34" charset="0"/>
              </a:rPr>
              <a:t>(Te ofrecemos, Señor)</a:t>
            </a:r>
          </a:p>
          <a:p>
            <a:r>
              <a:rPr lang="es-SV" sz="1100" b="1" dirty="0">
                <a:solidFill>
                  <a:srgbClr val="0070C0"/>
                </a:solidFill>
                <a:latin typeface="Calibri" panose="020F0502020204030204" pitchFamily="34" charset="0"/>
              </a:rPr>
              <a:t>                                  Bm                                  C</a:t>
            </a:r>
          </a:p>
          <a:p>
            <a:r>
              <a:rPr lang="es-SV" sz="1100" dirty="0">
                <a:latin typeface="Calibri" panose="020F0502020204030204" pitchFamily="34" charset="0"/>
              </a:rPr>
              <a:t>Pronto se convertirán </a:t>
            </a:r>
            <a:r>
              <a:rPr lang="es-SV" sz="1100" i="1" dirty="0">
                <a:latin typeface="Calibri" panose="020F0502020204030204" pitchFamily="34" charset="0"/>
              </a:rPr>
              <a:t>(pronto se convertirán)</a:t>
            </a:r>
          </a:p>
          <a:p>
            <a:r>
              <a:rPr lang="es-SV" sz="1100" b="1" dirty="0">
                <a:solidFill>
                  <a:srgbClr val="0070C0"/>
                </a:solidFill>
                <a:latin typeface="Calibri" panose="020F0502020204030204" pitchFamily="34" charset="0"/>
              </a:rPr>
              <a:t>                                      G           C           Am                 D</a:t>
            </a:r>
          </a:p>
          <a:p>
            <a:r>
              <a:rPr lang="es-SV" sz="1100" dirty="0">
                <a:latin typeface="Calibri" panose="020F0502020204030204" pitchFamily="34" charset="0"/>
              </a:rPr>
              <a:t>En tu Cuerpo y en tu Sangre; fuente de alegría y paz.</a:t>
            </a:r>
          </a:p>
          <a:p>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Con amor y esperanza, (Esperanza, Señor)</a:t>
            </a:r>
          </a:p>
          <a:p>
            <a:r>
              <a:rPr lang="es-SV" sz="1100" dirty="0">
                <a:latin typeface="Calibri" panose="020F0502020204030204" pitchFamily="34" charset="0"/>
              </a:rPr>
              <a:t>La alegría de vivir. (La alegría de vivir)</a:t>
            </a:r>
          </a:p>
          <a:p>
            <a:r>
              <a:rPr lang="es-SV" sz="1100" dirty="0">
                <a:latin typeface="Calibri" panose="020F0502020204030204" pitchFamily="34" charset="0"/>
              </a:rPr>
              <a:t>Todos juntos como hermanos caminamos hacia Ti.</a:t>
            </a:r>
          </a:p>
          <a:p>
            <a:endParaRPr lang="es-SV" sz="1100" dirty="0">
              <a:latin typeface="Calibri" panose="020F0502020204030204" pitchFamily="34" charset="0"/>
            </a:endParaRPr>
          </a:p>
          <a:p>
            <a:r>
              <a:rPr lang="es-SV" sz="1100" dirty="0">
                <a:latin typeface="Calibri" panose="020F0502020204030204" pitchFamily="34" charset="0"/>
              </a:rPr>
              <a:t>Ofrezcamos todos juntos (Todos juntos, Señor)</a:t>
            </a:r>
          </a:p>
          <a:p>
            <a:r>
              <a:rPr lang="es-SV" sz="1100" dirty="0">
                <a:latin typeface="Calibri" panose="020F0502020204030204" pitchFamily="34" charset="0"/>
              </a:rPr>
              <a:t>Nuestras vidas al Señor (Nuestras vidas al Señor).</a:t>
            </a:r>
          </a:p>
          <a:p>
            <a:r>
              <a:rPr lang="es-SV" sz="1100" dirty="0">
                <a:latin typeface="Calibri" panose="020F0502020204030204" pitchFamily="34" charset="0"/>
              </a:rPr>
              <a:t>Los esfuerzos y dolores, la alegría y el amor.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816429"/>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B                    F#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a:t>
            </a:r>
          </a:p>
          <a:p>
            <a:r>
              <a:rPr lang="es-ES" sz="1100" dirty="0">
                <a:latin typeface="Calibri" panose="020F0502020204030204" pitchFamily="34" charset="0"/>
                <a:cs typeface="Segoe UI" panose="020B0502040204020203" pitchFamily="34" charset="0"/>
              </a:rPr>
              <a:t>Hemos entregado nuestras vidas al Señor</a:t>
            </a:r>
          </a:p>
          <a:p>
            <a:r>
              <a:rPr lang="es-ES" sz="1100" b="1" dirty="0">
                <a:solidFill>
                  <a:srgbClr val="0070C0"/>
                </a:solidFill>
                <a:latin typeface="Calibri" panose="020F0502020204030204" pitchFamily="34" charset="0"/>
                <a:cs typeface="Segoe UI" panose="020B0502040204020203" pitchFamily="34" charset="0"/>
              </a:rPr>
              <a:t>E                                 C#m                     B F#</a:t>
            </a:r>
          </a:p>
          <a:p>
            <a:r>
              <a:rPr lang="es-ES" sz="1100" dirty="0">
                <a:latin typeface="Calibri" panose="020F0502020204030204" pitchFamily="34" charset="0"/>
                <a:cs typeface="Segoe UI" panose="020B0502040204020203" pitchFamily="34" charset="0"/>
              </a:rPr>
              <a:t>No hay mayor bendición que ser de Él.</a:t>
            </a:r>
          </a:p>
          <a:p>
            <a:r>
              <a:rPr lang="es-ES" sz="1100" b="1" dirty="0">
                <a:solidFill>
                  <a:srgbClr val="0070C0"/>
                </a:solidFill>
                <a:latin typeface="Calibri" panose="020F0502020204030204" pitchFamily="34" charset="0"/>
                <a:cs typeface="Segoe UI" panose="020B0502040204020203" pitchFamily="34" charset="0"/>
              </a:rPr>
              <a:t>B                     F#                      </a:t>
            </a:r>
            <a:r>
              <a:rPr lang="es-ES" sz="1100" b="1" dirty="0" err="1">
                <a:solidFill>
                  <a:srgbClr val="0070C0"/>
                </a:solidFill>
                <a:latin typeface="Calibri" panose="020F0502020204030204" pitchFamily="34" charset="0"/>
                <a:cs typeface="Segoe UI" panose="020B0502040204020203" pitchFamily="34" charset="0"/>
              </a:rPr>
              <a:t>G#m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Hemos entregado nuestras vidas al Señor</a:t>
            </a:r>
          </a:p>
          <a:p>
            <a:r>
              <a:rPr lang="es-ES" sz="1100" b="1" dirty="0">
                <a:solidFill>
                  <a:srgbClr val="0070C0"/>
                </a:solidFill>
                <a:latin typeface="Calibri" panose="020F0502020204030204" pitchFamily="34" charset="0"/>
                <a:cs typeface="Segoe UI" panose="020B0502040204020203" pitchFamily="34" charset="0"/>
              </a:rPr>
              <a:t>E                      C#m                  B  F#   D#</a:t>
            </a:r>
          </a:p>
          <a:p>
            <a:r>
              <a:rPr lang="es-ES" sz="1100" dirty="0">
                <a:latin typeface="Calibri" panose="020F0502020204030204" pitchFamily="34" charset="0"/>
                <a:cs typeface="Segoe UI" panose="020B0502040204020203" pitchFamily="34" charset="0"/>
              </a:rPr>
              <a:t>Y Él ahora nos da su vida eterna.</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F#         E</a:t>
            </a:r>
          </a:p>
          <a:p>
            <a:r>
              <a:rPr lang="es-ES" sz="1100" b="1" dirty="0">
                <a:latin typeface="Calibri" panose="020F0502020204030204" pitchFamily="34" charset="0"/>
                <a:cs typeface="Segoe UI" panose="020B0502040204020203" pitchFamily="34" charset="0"/>
              </a:rPr>
              <a:t>Bendito seas Señor,    por este pan,</a:t>
            </a:r>
          </a:p>
          <a:p>
            <a:r>
              <a:rPr lang="es-ES" sz="1100" b="1" dirty="0">
                <a:solidFill>
                  <a:srgbClr val="0070C0"/>
                </a:solidFill>
                <a:latin typeface="Calibri" panose="020F0502020204030204" pitchFamily="34" charset="0"/>
                <a:cs typeface="Segoe UI" panose="020B0502040204020203" pitchFamily="34" charset="0"/>
              </a:rPr>
              <a:t>  F#                                          B            F#            D#</a:t>
            </a:r>
          </a:p>
          <a:p>
            <a:r>
              <a:rPr lang="es-ES" sz="1100" b="1" dirty="0">
                <a:latin typeface="Calibri" panose="020F0502020204030204" pitchFamily="34" charset="0"/>
                <a:cs typeface="Segoe UI" panose="020B0502040204020203" pitchFamily="34" charset="0"/>
              </a:rPr>
              <a:t>Fruto de la tierra y del trabajo del hombre.</a:t>
            </a:r>
          </a:p>
          <a:p>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F#        E</a:t>
            </a:r>
          </a:p>
          <a:p>
            <a:r>
              <a:rPr lang="es-ES" sz="1100" b="1" dirty="0">
                <a:latin typeface="Calibri" panose="020F0502020204030204" pitchFamily="34" charset="0"/>
                <a:cs typeface="Segoe UI" panose="020B0502040204020203" pitchFamily="34" charset="0"/>
              </a:rPr>
              <a:t>Bendito seas Señor,     por este vino,</a:t>
            </a:r>
          </a:p>
          <a:p>
            <a:r>
              <a:rPr lang="es-ES" sz="1100" b="1" dirty="0">
                <a:solidFill>
                  <a:srgbClr val="0070C0"/>
                </a:solidFill>
                <a:latin typeface="Calibri" panose="020F0502020204030204" pitchFamily="34" charset="0"/>
                <a:cs typeface="Segoe UI" panose="020B0502040204020203" pitchFamily="34" charset="0"/>
              </a:rPr>
              <a:t>   F#                                               B               F#</a:t>
            </a:r>
          </a:p>
          <a:p>
            <a:r>
              <a:rPr lang="es-ES" sz="1100" b="1" dirty="0">
                <a:latin typeface="Calibri" panose="020F0502020204030204" pitchFamily="34" charset="0"/>
                <a:cs typeface="Segoe UI" panose="020B0502040204020203" pitchFamily="34" charset="0"/>
              </a:rPr>
              <a:t>Que hemos recibido de tu amor y bondad.</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 ahora, Señor, te presentamos el pan</a:t>
            </a:r>
          </a:p>
          <a:p>
            <a:r>
              <a:rPr lang="es-ES" sz="1100" dirty="0">
                <a:latin typeface="Calibri" panose="020F0502020204030204" pitchFamily="34" charset="0"/>
                <a:cs typeface="Segoe UI" panose="020B0502040204020203" pitchFamily="34" charset="0"/>
              </a:rPr>
              <a:t>Y el vino que Tú convertirás</a:t>
            </a:r>
          </a:p>
          <a:p>
            <a:r>
              <a:rPr lang="es-ES" sz="1100" dirty="0">
                <a:latin typeface="Calibri" panose="020F0502020204030204" pitchFamily="34" charset="0"/>
                <a:cs typeface="Segoe UI" panose="020B0502040204020203" pitchFamily="34" charset="0"/>
              </a:rPr>
              <a:t>En el Cuerpo y Sangre de tu Hijo, Jesús;</a:t>
            </a:r>
          </a:p>
          <a:p>
            <a:r>
              <a:rPr lang="es-ES" sz="1100" dirty="0">
                <a:latin typeface="Calibri" panose="020F0502020204030204" pitchFamily="34" charset="0"/>
                <a:cs typeface="Segoe UI" panose="020B0502040204020203" pitchFamily="34" charset="0"/>
              </a:rPr>
              <a:t>Pan de vida y bebida de salvación.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KATHYA</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Manex</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Artia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HEMOS ENTREGADO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J. MIGUEL</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Elías Flores Flores/Gabriel Flores </a:t>
            </a:r>
            <a:r>
              <a:rPr lang="es-SV" sz="700" dirty="0" err="1">
                <a:solidFill>
                  <a:srgbClr val="002060"/>
                </a:solidFill>
                <a:latin typeface="HP Simplified" panose="020B0604020204020204" pitchFamily="34" charset="0"/>
              </a:rPr>
              <a:t>Flores</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PRESENTAMOS PAN Y VINO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3398533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62282" y="500047"/>
            <a:ext cx="4166868" cy="432426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                  F                    C</a:t>
            </a:r>
          </a:p>
          <a:p>
            <a:r>
              <a:rPr lang="es-SV" sz="1100" b="1" dirty="0">
                <a:latin typeface="Calibri" panose="020F0502020204030204" pitchFamily="34" charset="0"/>
              </a:rPr>
              <a:t>Las fuerzas se rehacen en la mesa</a:t>
            </a:r>
          </a:p>
          <a:p>
            <a:r>
              <a:rPr lang="es-SV" sz="1100" b="1" dirty="0">
                <a:solidFill>
                  <a:srgbClr val="0070C0"/>
                </a:solidFill>
                <a:latin typeface="Calibri" panose="020F0502020204030204" pitchFamily="34" charset="0"/>
              </a:rPr>
              <a:t>         Am              F                      G</a:t>
            </a:r>
          </a:p>
          <a:p>
            <a:r>
              <a:rPr lang="es-SV" sz="1100" b="1" dirty="0">
                <a:latin typeface="Calibri" panose="020F0502020204030204" pitchFamily="34" charset="0"/>
              </a:rPr>
              <a:t>Se olvidan los silencios sin razón.</a:t>
            </a:r>
          </a:p>
          <a:p>
            <a:r>
              <a:rPr lang="es-SV" sz="1100" b="1" dirty="0">
                <a:solidFill>
                  <a:srgbClr val="0070C0"/>
                </a:solidFill>
                <a:latin typeface="Calibri" panose="020F0502020204030204" pitchFamily="34" charset="0"/>
              </a:rPr>
              <a:t>      Am                 F              E</a:t>
            </a:r>
          </a:p>
          <a:p>
            <a:r>
              <a:rPr lang="es-SV" sz="1100" b="1" dirty="0">
                <a:latin typeface="Calibri" panose="020F0502020204030204" pitchFamily="34" charset="0"/>
              </a:rPr>
              <a:t>Se escucha una nueva palabra,</a:t>
            </a:r>
          </a:p>
          <a:p>
            <a:r>
              <a:rPr lang="es-SV" sz="1100" b="1" dirty="0">
                <a:solidFill>
                  <a:srgbClr val="0070C0"/>
                </a:solidFill>
                <a:latin typeface="Calibri" panose="020F0502020204030204" pitchFamily="34" charset="0"/>
              </a:rPr>
              <a:t>                 F                             C                         G</a:t>
            </a:r>
          </a:p>
          <a:p>
            <a:r>
              <a:rPr lang="es-SV" sz="1100" b="1" dirty="0">
                <a:latin typeface="Calibri" panose="020F0502020204030204" pitchFamily="34" charset="0"/>
              </a:rPr>
              <a:t>Con la mirada en torno al pan, en torno a Él.</a:t>
            </a:r>
          </a:p>
          <a:p>
            <a:endParaRPr lang="es-SV" sz="1100" b="1" dirty="0">
              <a:latin typeface="Calibri" panose="020F0502020204030204" pitchFamily="34" charset="0"/>
            </a:endParaRP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     Am             F                 Am                    F                       G            C    E</a:t>
            </a:r>
          </a:p>
          <a:p>
            <a:r>
              <a:rPr lang="es-SV" sz="1100" dirty="0">
                <a:latin typeface="Calibri" panose="020F0502020204030204" pitchFamily="34" charset="0"/>
              </a:rPr>
              <a:t>Una mesa que no tenga horarios, mesas amplias con mucho lugar.</a:t>
            </a:r>
          </a:p>
          <a:p>
            <a:r>
              <a:rPr lang="es-SV" sz="1100" b="1" dirty="0">
                <a:solidFill>
                  <a:srgbClr val="0070C0"/>
                </a:solidFill>
                <a:latin typeface="Calibri" panose="020F0502020204030204" pitchFamily="34" charset="0"/>
              </a:rPr>
              <a:t>           Am                           D                       Am                F               E</a:t>
            </a:r>
          </a:p>
          <a:p>
            <a:r>
              <a:rPr lang="es-SV" sz="1100" dirty="0">
                <a:latin typeface="Calibri" panose="020F0502020204030204" pitchFamily="34" charset="0"/>
              </a:rPr>
              <a:t>Platos llenos de gran confianza, compartiendo el calor del hogar.</a:t>
            </a:r>
          </a:p>
          <a:p>
            <a:r>
              <a:rPr lang="es-SV" sz="1100" b="1" dirty="0">
                <a:solidFill>
                  <a:srgbClr val="0070C0"/>
                </a:solidFill>
                <a:latin typeface="Calibri" panose="020F0502020204030204" pitchFamily="34" charset="0"/>
              </a:rPr>
              <a:t>             Am        F          Am              F                    G            C      E</a:t>
            </a:r>
          </a:p>
          <a:p>
            <a:r>
              <a:rPr lang="es-SV" sz="1100" dirty="0">
                <a:latin typeface="Calibri" panose="020F0502020204030204" pitchFamily="34" charset="0"/>
              </a:rPr>
              <a:t>Que la mesa reúna ilusiones y detalles de un mismo vivir,</a:t>
            </a:r>
          </a:p>
          <a:p>
            <a:r>
              <a:rPr lang="es-SV" sz="1100" b="1" dirty="0">
                <a:solidFill>
                  <a:srgbClr val="0070C0"/>
                </a:solidFill>
                <a:latin typeface="Calibri" panose="020F0502020204030204" pitchFamily="34" charset="0"/>
              </a:rPr>
              <a:t>       Am                                     D               Am             F              E</a:t>
            </a:r>
          </a:p>
          <a:p>
            <a:r>
              <a:rPr lang="es-SV" sz="1100" dirty="0">
                <a:latin typeface="Calibri" panose="020F0502020204030204" pitchFamily="34" charset="0"/>
              </a:rPr>
              <a:t>El sabor del encuentro y la fiesta, crecerá como masa de pan.</a:t>
            </a:r>
          </a:p>
          <a:p>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En la mesa vivamos sin prisa, cada gesto de hermano y su fe.</a:t>
            </a:r>
          </a:p>
          <a:p>
            <a:r>
              <a:rPr lang="es-SV" sz="1100" dirty="0">
                <a:latin typeface="Calibri" panose="020F0502020204030204" pitchFamily="34" charset="0"/>
              </a:rPr>
              <a:t>Que la mesa serene las penas, fortalezca los cuerpos y el dar.</a:t>
            </a:r>
          </a:p>
          <a:p>
            <a:r>
              <a:rPr lang="es-SV" sz="1100" dirty="0">
                <a:latin typeface="Calibri" panose="020F0502020204030204" pitchFamily="34" charset="0"/>
              </a:rPr>
              <a:t>En la mesa busquemos descanso y un resquicio de tiempo y un tú</a:t>
            </a:r>
          </a:p>
          <a:p>
            <a:r>
              <a:rPr lang="es-SV" sz="1100" dirty="0">
                <a:latin typeface="Calibri" panose="020F0502020204030204" pitchFamily="34" charset="0"/>
              </a:rPr>
              <a:t>De aquel tiempo gratuito que empuja a llevar a los hombres la paz.</a:t>
            </a:r>
          </a:p>
          <a:p>
            <a:endParaRPr lang="es-SV" sz="1100" dirty="0">
              <a:latin typeface="Calibri" panose="020F0502020204030204" pitchFamily="34" charset="0"/>
            </a:endParaRPr>
          </a:p>
          <a:p>
            <a:r>
              <a:rPr lang="es-SV" sz="1100" b="1" dirty="0">
                <a:latin typeface="Calibri" panose="020F0502020204030204" pitchFamily="34" charset="0"/>
              </a:rPr>
              <a:t>Vivir en torno a Él.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12365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F#m           G              D</a:t>
            </a:r>
          </a:p>
          <a:p>
            <a:r>
              <a:rPr lang="es-ES" sz="1100" b="1" dirty="0">
                <a:latin typeface="Calibri" panose="020F0502020204030204" pitchFamily="34" charset="0"/>
                <a:cs typeface="Segoe UI" panose="020B0502040204020203" pitchFamily="34" charset="0"/>
              </a:rPr>
              <a:t>Te presentamos el vino y el pan</a:t>
            </a:r>
          </a:p>
          <a:p>
            <a:r>
              <a:rPr lang="es-ES" sz="1100" b="1" dirty="0">
                <a:solidFill>
                  <a:srgbClr val="0070C0"/>
                </a:solidFill>
                <a:latin typeface="Calibri" panose="020F0502020204030204" pitchFamily="34" charset="0"/>
                <a:cs typeface="Segoe UI" panose="020B0502040204020203" pitchFamily="34" charset="0"/>
              </a:rPr>
              <a:t>       G        D           Em           A  D</a:t>
            </a:r>
          </a:p>
          <a:p>
            <a:r>
              <a:rPr lang="es-ES" sz="1100" b="1" dirty="0">
                <a:latin typeface="Calibri" panose="020F0502020204030204" pitchFamily="34" charset="0"/>
                <a:cs typeface="Segoe UI" panose="020B0502040204020203" pitchFamily="34" charset="0"/>
              </a:rPr>
              <a:t>Bendito seas por siempre Señor. </a:t>
            </a:r>
            <a:r>
              <a:rPr lang="es-ES" sz="1100" dirty="0">
                <a:latin typeface="Calibri" panose="020F0502020204030204" pitchFamily="34" charset="0"/>
                <a:cs typeface="Segoe UI" panose="020B0502040204020203" pitchFamily="34" charset="0"/>
              </a:rPr>
              <a:t>(2 veces)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G          D           G        A7                 D         D7</a:t>
            </a:r>
          </a:p>
          <a:p>
            <a:r>
              <a:rPr lang="es-ES" sz="1100" dirty="0">
                <a:latin typeface="Calibri" panose="020F0502020204030204" pitchFamily="34" charset="0"/>
                <a:cs typeface="Segoe UI" panose="020B0502040204020203" pitchFamily="34" charset="0"/>
              </a:rPr>
              <a:t>Bendito seas Señor, por este pan que nos diste,</a:t>
            </a:r>
          </a:p>
          <a:p>
            <a:r>
              <a:rPr lang="es-ES" sz="1100" b="1" dirty="0">
                <a:solidFill>
                  <a:srgbClr val="0070C0"/>
                </a:solidFill>
                <a:latin typeface="Calibri" panose="020F0502020204030204" pitchFamily="34" charset="0"/>
                <a:cs typeface="Segoe UI" panose="020B0502040204020203" pitchFamily="34" charset="0"/>
              </a:rPr>
              <a:t>   G                                       F#m              Em</a:t>
            </a:r>
          </a:p>
          <a:p>
            <a:r>
              <a:rPr lang="es-ES" sz="1100" dirty="0">
                <a:latin typeface="Calibri" panose="020F0502020204030204" pitchFamily="34" charset="0"/>
                <a:cs typeface="Segoe UI" panose="020B0502040204020203" pitchFamily="34" charset="0"/>
              </a:rPr>
              <a:t>Fruto de la tierra y del trabajo de los hombres.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Bendito seas Señor, el vino Tú nos lo diste,</a:t>
            </a:r>
          </a:p>
          <a:p>
            <a:r>
              <a:rPr lang="es-ES" sz="1100" dirty="0">
                <a:latin typeface="Calibri" panose="020F0502020204030204" pitchFamily="34" charset="0"/>
                <a:cs typeface="Segoe UI" panose="020B0502040204020203" pitchFamily="34" charset="0"/>
              </a:rPr>
              <a:t>Fruto de la tierra y del trabajo de los hombres.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ANY</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Espinosa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 PRESENTAMOS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EN TORNO AL PAN</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924991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5209447" y="2352259"/>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D Em       D            Em</a:t>
            </a:r>
          </a:p>
          <a:p>
            <a:r>
              <a:rPr lang="es-SV" sz="1100" dirty="0">
                <a:latin typeface="Calibri" panose="020F0502020204030204" pitchFamily="34" charset="0"/>
              </a:rPr>
              <a:t>Llevemos al Señor el vino y el pan.</a:t>
            </a:r>
          </a:p>
          <a:p>
            <a:r>
              <a:rPr lang="es-SV" sz="1100" b="1" dirty="0">
                <a:solidFill>
                  <a:srgbClr val="0070C0"/>
                </a:solidFill>
                <a:latin typeface="Calibri" panose="020F0502020204030204" pitchFamily="34" charset="0"/>
              </a:rPr>
              <a:t>     Em           D Em      D              Em</a:t>
            </a:r>
          </a:p>
          <a:p>
            <a:r>
              <a:rPr lang="es-SV" sz="1100" dirty="0">
                <a:latin typeface="Calibri" panose="020F0502020204030204" pitchFamily="34" charset="0"/>
              </a:rPr>
              <a:t>Llevemos al Altar la viña, el trigal.</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                 D  G              D               Em</a:t>
            </a:r>
          </a:p>
          <a:p>
            <a:r>
              <a:rPr lang="es-SV" sz="1100" b="1" dirty="0">
                <a:latin typeface="Calibri" panose="020F0502020204030204" pitchFamily="34" charset="0"/>
              </a:rPr>
              <a:t>El Señor nos dará, Él nos dará su amistad. </a:t>
            </a:r>
            <a:r>
              <a:rPr lang="es-SV" sz="1100" dirty="0">
                <a:latin typeface="Calibri" panose="020F0502020204030204" pitchFamily="34" charset="0"/>
              </a:rPr>
              <a:t>(2 veces)</a:t>
            </a:r>
          </a:p>
          <a:p>
            <a:endParaRPr lang="es-SV" sz="1100" b="1" dirty="0">
              <a:latin typeface="Calibri" panose="020F0502020204030204" pitchFamily="34" charset="0"/>
            </a:endParaRPr>
          </a:p>
          <a:p>
            <a:r>
              <a:rPr lang="es-SV" sz="1100" dirty="0">
                <a:latin typeface="Calibri" panose="020F0502020204030204" pitchFamily="34" charset="0"/>
              </a:rPr>
              <a:t>Llevemos al Señor pureza y amor.</a:t>
            </a:r>
          </a:p>
          <a:p>
            <a:r>
              <a:rPr lang="es-SV" sz="1100" dirty="0">
                <a:latin typeface="Calibri" panose="020F0502020204030204" pitchFamily="34" charset="0"/>
              </a:rPr>
              <a:t>Llevemos al Altar justicia, hermandad.</a:t>
            </a:r>
          </a:p>
          <a:p>
            <a:endParaRPr lang="es-SV" sz="1100" dirty="0">
              <a:latin typeface="Calibri" panose="020F0502020204030204" pitchFamily="34" charset="0"/>
            </a:endParaRPr>
          </a:p>
          <a:p>
            <a:r>
              <a:rPr lang="es-SV" sz="1100" dirty="0">
                <a:latin typeface="Calibri" panose="020F0502020204030204" pitchFamily="34" charset="0"/>
              </a:rPr>
              <a:t>Llevemos al Señor trabajo y dolor,</a:t>
            </a:r>
          </a:p>
          <a:p>
            <a:r>
              <a:rPr lang="es-SV" sz="1100" dirty="0">
                <a:latin typeface="Calibri" panose="020F0502020204030204" pitchFamily="34" charset="0"/>
              </a:rPr>
              <a:t>Llevemos al Altar ofrendas de paz.</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42774" y="496470"/>
            <a:ext cx="3941364" cy="584775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a:t>
            </a:r>
          </a:p>
          <a:p>
            <a:r>
              <a:rPr lang="es-SV" sz="1100" dirty="0">
                <a:latin typeface="Calibri" panose="020F0502020204030204" pitchFamily="34" charset="0"/>
              </a:rPr>
              <a:t>Vino y pan hoy te ofrecemos,</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En unión con nuestras vidas,</a:t>
            </a:r>
          </a:p>
          <a:p>
            <a:r>
              <a:rPr lang="es-SV" sz="1100" b="1" dirty="0">
                <a:solidFill>
                  <a:srgbClr val="0070C0"/>
                </a:solidFill>
                <a:latin typeface="Calibri" panose="020F0502020204030204" pitchFamily="34" charset="0"/>
              </a:rPr>
              <a:t>  G                                                C                        E</a:t>
            </a:r>
          </a:p>
          <a:p>
            <a:r>
              <a:rPr lang="es-SV" sz="1100" dirty="0">
                <a:latin typeface="Calibri" panose="020F0502020204030204" pitchFamily="34" charset="0"/>
              </a:rPr>
              <a:t>Para que Tú seas quien transforme nuestro ser.</a:t>
            </a:r>
          </a:p>
          <a:p>
            <a:endParaRPr lang="es-SV" sz="1100" dirty="0">
              <a:latin typeface="Calibri" panose="020F0502020204030204" pitchFamily="34" charset="0"/>
            </a:endParaRPr>
          </a:p>
          <a:p>
            <a:r>
              <a:rPr lang="es-SV" sz="1100" dirty="0">
                <a:latin typeface="Calibri" panose="020F0502020204030204" pitchFamily="34" charset="0"/>
              </a:rPr>
              <a:t>Presentamos el esfuerzo del camino recorrido,</a:t>
            </a:r>
          </a:p>
          <a:p>
            <a:r>
              <a:rPr lang="es-SV" sz="1100" dirty="0">
                <a:latin typeface="Calibri" panose="020F0502020204030204" pitchFamily="34" charset="0"/>
              </a:rPr>
              <a:t>Para que tu guíes nuestro caminar.</a:t>
            </a:r>
          </a:p>
          <a:p>
            <a:endParaRPr lang="es-SV" sz="1100"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C#        F#m               </a:t>
            </a:r>
            <a:r>
              <a:rPr lang="es-SV" sz="1100" b="1" dirty="0" err="1">
                <a:solidFill>
                  <a:srgbClr val="0070C0"/>
                </a:solidFill>
                <a:latin typeface="Calibri" panose="020F0502020204030204" pitchFamily="34" charset="0"/>
              </a:rPr>
              <a:t>C#m</a:t>
            </a:r>
            <a:endParaRPr lang="es-SV" sz="1100" b="1" dirty="0">
              <a:solidFill>
                <a:srgbClr val="0070C0"/>
              </a:solidFill>
              <a:latin typeface="Calibri" panose="020F0502020204030204" pitchFamily="34" charset="0"/>
            </a:endParaRPr>
          </a:p>
          <a:p>
            <a:r>
              <a:rPr lang="es-SV" sz="1100" i="1" dirty="0">
                <a:latin typeface="Calibri" panose="020F0502020204030204" pitchFamily="34" charset="0"/>
              </a:rPr>
              <a:t>Pues la vida es una viña </a:t>
            </a:r>
          </a:p>
          <a:p>
            <a:r>
              <a:rPr lang="es-SV" sz="1100" b="1" dirty="0">
                <a:solidFill>
                  <a:srgbClr val="0070C0"/>
                </a:solidFill>
                <a:latin typeface="Calibri" panose="020F0502020204030204" pitchFamily="34" charset="0"/>
              </a:rPr>
              <a:t>       D                            Bm         D                E       C#</a:t>
            </a:r>
          </a:p>
          <a:p>
            <a:r>
              <a:rPr lang="es-SV" sz="1100" i="1" dirty="0">
                <a:latin typeface="Calibri" panose="020F0502020204030204" pitchFamily="34" charset="0"/>
              </a:rPr>
              <a:t>y la uva es nuestro esfuerzo. Tómalo Señor.</a:t>
            </a:r>
          </a:p>
          <a:p>
            <a:r>
              <a:rPr lang="es-SV" sz="1100" b="1" dirty="0">
                <a:solidFill>
                  <a:srgbClr val="0070C0"/>
                </a:solidFill>
                <a:latin typeface="Calibri" panose="020F0502020204030204" pitchFamily="34" charset="0"/>
              </a:rPr>
              <a:t>        F#m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D                       Bm</a:t>
            </a:r>
          </a:p>
          <a:p>
            <a:r>
              <a:rPr lang="es-SV" sz="1100" i="1" dirty="0">
                <a:latin typeface="Calibri" panose="020F0502020204030204" pitchFamily="34" charset="0"/>
              </a:rPr>
              <a:t>Y Recíbelo en tus manos y el pan que presentamos</a:t>
            </a:r>
          </a:p>
          <a:p>
            <a:r>
              <a:rPr lang="es-SV" sz="1100" b="1" dirty="0">
                <a:solidFill>
                  <a:srgbClr val="0070C0"/>
                </a:solidFill>
                <a:latin typeface="Calibri" panose="020F0502020204030204" pitchFamily="34" charset="0"/>
              </a:rPr>
              <a:t>            D                Bm                D                         Bm</a:t>
            </a:r>
          </a:p>
          <a:p>
            <a:r>
              <a:rPr lang="es-SV" sz="1100" i="1" dirty="0">
                <a:latin typeface="Calibri" panose="020F0502020204030204" pitchFamily="34" charset="0"/>
              </a:rPr>
              <a:t>Es el fruto del trabajo de los hombres que reunidos</a:t>
            </a:r>
          </a:p>
          <a:p>
            <a:r>
              <a:rPr lang="es-SV" sz="1100" b="1" dirty="0">
                <a:solidFill>
                  <a:srgbClr val="0070C0"/>
                </a:solidFill>
                <a:latin typeface="Calibri" panose="020F0502020204030204" pitchFamily="34" charset="0"/>
              </a:rPr>
              <a:t>              D               Bm                 D                         E</a:t>
            </a:r>
          </a:p>
          <a:p>
            <a:r>
              <a:rPr lang="es-SV" sz="1100" i="1" dirty="0">
                <a:latin typeface="Calibri" panose="020F0502020204030204" pitchFamily="34" charset="0"/>
              </a:rPr>
              <a:t>Hoy aquí te bendecimos, y cantamos en tu honor.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A       E           D                 E</a:t>
            </a:r>
          </a:p>
          <a:p>
            <a:r>
              <a:rPr lang="es-SV" sz="1100" b="1" dirty="0">
                <a:latin typeface="Calibri" panose="020F0502020204030204" pitchFamily="34" charset="0"/>
              </a:rPr>
              <a:t>Bendito seas, Excelso Creador.</a:t>
            </a:r>
          </a:p>
          <a:p>
            <a:r>
              <a:rPr lang="es-SV" sz="1100" b="1" dirty="0">
                <a:solidFill>
                  <a:srgbClr val="0070C0"/>
                </a:solidFill>
                <a:latin typeface="Calibri" panose="020F0502020204030204" pitchFamily="34" charset="0"/>
              </a:rPr>
              <a:t>        A       E       D                 E       C#</a:t>
            </a:r>
          </a:p>
          <a:p>
            <a:r>
              <a:rPr lang="es-SV" sz="1100" b="1" dirty="0">
                <a:latin typeface="Calibri" panose="020F0502020204030204" pitchFamily="34" charset="0"/>
              </a:rPr>
              <a:t>Bendito seas, Oh Padre Dios.</a:t>
            </a:r>
          </a:p>
          <a:p>
            <a:r>
              <a:rPr lang="es-SV" sz="1100" b="1" dirty="0">
                <a:solidFill>
                  <a:srgbClr val="0070C0"/>
                </a:solidFill>
                <a:latin typeface="Calibri" panose="020F0502020204030204" pitchFamily="34" charset="0"/>
              </a:rPr>
              <a:t>      F#m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D                  E</a:t>
            </a:r>
          </a:p>
          <a:p>
            <a:r>
              <a:rPr lang="es-SV" sz="1100" b="1" dirty="0">
                <a:latin typeface="Calibri" panose="020F0502020204030204" pitchFamily="34" charset="0"/>
              </a:rPr>
              <a:t>Bendito seas por siempre Señor.</a:t>
            </a:r>
          </a:p>
          <a:p>
            <a:r>
              <a:rPr lang="es-SV" sz="1100" b="1" dirty="0">
                <a:solidFill>
                  <a:srgbClr val="0070C0"/>
                </a:solidFill>
                <a:latin typeface="Calibri" panose="020F0502020204030204" pitchFamily="34" charset="0"/>
              </a:rPr>
              <a:t>        A       E           D                 E</a:t>
            </a:r>
          </a:p>
          <a:p>
            <a:r>
              <a:rPr lang="es-SV" sz="1100" b="1" dirty="0">
                <a:latin typeface="Calibri" panose="020F0502020204030204" pitchFamily="34" charset="0"/>
              </a:rPr>
              <a:t>Bendito seas, Excelso Creador.</a:t>
            </a:r>
          </a:p>
          <a:p>
            <a:r>
              <a:rPr lang="es-SV" sz="1100" b="1" dirty="0">
                <a:solidFill>
                  <a:srgbClr val="0070C0"/>
                </a:solidFill>
                <a:latin typeface="Calibri" panose="020F0502020204030204" pitchFamily="34" charset="0"/>
              </a:rPr>
              <a:t>        A        E      D                  E    C#</a:t>
            </a:r>
          </a:p>
          <a:p>
            <a:r>
              <a:rPr lang="es-SV" sz="1100" b="1" dirty="0">
                <a:latin typeface="Calibri" panose="020F0502020204030204" pitchFamily="34" charset="0"/>
              </a:rPr>
              <a:t>Bendito seas, Oh Padre Dios.</a:t>
            </a:r>
          </a:p>
          <a:p>
            <a:r>
              <a:rPr lang="es-SV" sz="1100" b="1" dirty="0">
                <a:solidFill>
                  <a:srgbClr val="0070C0"/>
                </a:solidFill>
                <a:latin typeface="Calibri" panose="020F0502020204030204" pitchFamily="34" charset="0"/>
              </a:rPr>
              <a:t>     F#m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D                       E                  A   E   D   Dm  A±</a:t>
            </a:r>
          </a:p>
          <a:p>
            <a:r>
              <a:rPr lang="es-SV" sz="1100" b="1" dirty="0">
                <a:latin typeface="Calibri" panose="020F0502020204030204" pitchFamily="34" charset="0"/>
              </a:rPr>
              <a:t>Bendito seas siempre, por siempre </a:t>
            </a:r>
            <a:r>
              <a:rPr lang="es-SV" sz="1100" b="1" dirty="0" err="1">
                <a:latin typeface="Calibri" panose="020F0502020204030204" pitchFamily="34" charset="0"/>
              </a:rPr>
              <a:t>Señoooooor</a:t>
            </a:r>
            <a:r>
              <a:rPr lang="es-SV" sz="1100" b="1" dirty="0">
                <a:latin typeface="Calibri" panose="020F0502020204030204" pitchFamily="34" charset="0"/>
              </a:rPr>
              <a:t>.</a:t>
            </a:r>
          </a:p>
        </p:txBody>
      </p:sp>
      <p:sp>
        <p:nvSpPr>
          <p:cNvPr id="13" name="Redondear rectángulo de esquina diagonal 12"/>
          <p:cNvSpPr/>
          <p:nvPr/>
        </p:nvSpPr>
        <p:spPr>
          <a:xfrm>
            <a:off x="8010269" y="209873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J. MIGUEL</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189846" y="227259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Carmelo </a:t>
            </a:r>
            <a:r>
              <a:rPr lang="es-SV" sz="700" dirty="0" err="1">
                <a:solidFill>
                  <a:srgbClr val="002060"/>
                </a:solidFill>
                <a:latin typeface="HP Simplified" panose="020B0604020204020204" pitchFamily="34" charset="0"/>
              </a:rPr>
              <a:t>Erdozáin</a:t>
            </a:r>
            <a:endParaRPr lang="es-SV" sz="700" dirty="0">
              <a:solidFill>
                <a:srgbClr val="002060"/>
              </a:solidFill>
              <a:latin typeface="HP Simplified" panose="020B0604020204020204" pitchFamily="34" charset="0"/>
            </a:endParaRPr>
          </a:p>
        </p:txBody>
      </p:sp>
      <p:sp>
        <p:nvSpPr>
          <p:cNvPr id="15" name="Paralelogramo 14"/>
          <p:cNvSpPr/>
          <p:nvPr/>
        </p:nvSpPr>
        <p:spPr>
          <a:xfrm>
            <a:off x="5221777" y="209873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LLEVEMOS AL SEÑOR</a:t>
            </a:r>
            <a:endParaRPr lang="es-SV" sz="900" dirty="0">
              <a:latin typeface="HP Simplified" panose="020B0604020204020204" pitchFamily="34" charset="0"/>
            </a:endParaRPr>
          </a:p>
        </p:txBody>
      </p:sp>
      <p:sp>
        <p:nvSpPr>
          <p:cNvPr id="16" name="Conector 15"/>
          <p:cNvSpPr/>
          <p:nvPr/>
        </p:nvSpPr>
        <p:spPr>
          <a:xfrm>
            <a:off x="5209447" y="213873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17915" y="2043654"/>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J. MIGUEL</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Carmelo </a:t>
            </a:r>
            <a:r>
              <a:rPr lang="es-SV" sz="700" dirty="0" err="1">
                <a:solidFill>
                  <a:srgbClr val="002060"/>
                </a:solidFill>
                <a:latin typeface="HP Simplified" panose="020B0604020204020204" pitchFamily="34" charset="0"/>
              </a:rPr>
              <a:t>Erdozaín</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VINO Y PAN HOY TE OFRECEMOS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874" y="2045203"/>
            <a:ext cx="340452" cy="317106"/>
          </a:xfrm>
          <a:prstGeom prst="flowChartConnector">
            <a:avLst/>
          </a:prstGeom>
        </p:spPr>
      </p:pic>
      <p:sp>
        <p:nvSpPr>
          <p:cNvPr id="2" name="Rectángulo 1"/>
          <p:cNvSpPr/>
          <p:nvPr/>
        </p:nvSpPr>
        <p:spPr>
          <a:xfrm>
            <a:off x="5170303" y="129823"/>
            <a:ext cx="3813361" cy="1785104"/>
          </a:xfrm>
          <a:prstGeom prst="rect">
            <a:avLst/>
          </a:prstGeom>
        </p:spPr>
        <p:txBody>
          <a:bodyPr wrap="square">
            <a:spAutoFit/>
          </a:bodyPr>
          <a:lstStyle/>
          <a:p>
            <a:endParaRPr lang="es-SV" sz="1100" b="1" dirty="0">
              <a:latin typeface="Calibri" panose="020F0502020204030204" pitchFamily="34" charset="0"/>
            </a:endParaRPr>
          </a:p>
          <a:p>
            <a:r>
              <a:rPr lang="es-SV" sz="1100" dirty="0">
                <a:latin typeface="Calibri" panose="020F0502020204030204" pitchFamily="34" charset="0"/>
              </a:rPr>
              <a:t>Nuestra fe, nuestra esperanza,</a:t>
            </a:r>
          </a:p>
          <a:p>
            <a:r>
              <a:rPr lang="es-SV" sz="1100" dirty="0">
                <a:latin typeface="Calibri" panose="020F0502020204030204" pitchFamily="34" charset="0"/>
              </a:rPr>
              <a:t>Han quedado ya dispuestas</a:t>
            </a:r>
          </a:p>
          <a:p>
            <a:r>
              <a:rPr lang="es-SV" sz="1100" dirty="0">
                <a:latin typeface="Calibri" panose="020F0502020204030204" pitchFamily="34" charset="0"/>
              </a:rPr>
              <a:t>En estas ofrendas que hoy ponemos en tu Altar.</a:t>
            </a:r>
          </a:p>
          <a:p>
            <a:r>
              <a:rPr lang="es-SV" sz="1100" dirty="0">
                <a:latin typeface="Calibri" panose="020F0502020204030204" pitchFamily="34" charset="0"/>
              </a:rPr>
              <a:t>Que tu amor hoy las reciba y tus manos las transformen.</a:t>
            </a:r>
          </a:p>
          <a:p>
            <a:r>
              <a:rPr lang="es-SV" sz="1100" dirty="0">
                <a:latin typeface="Calibri" panose="020F0502020204030204" pitchFamily="34" charset="0"/>
              </a:rPr>
              <a:t>En el Cuerpo y Sangre de Tu Hijo.</a:t>
            </a:r>
          </a:p>
          <a:p>
            <a:endParaRPr lang="es-SV" sz="1100" dirty="0">
              <a:latin typeface="Calibri" panose="020F0502020204030204" pitchFamily="34" charset="0"/>
            </a:endParaRPr>
          </a:p>
          <a:p>
            <a:r>
              <a:rPr lang="es-SV" sz="1100" dirty="0">
                <a:latin typeface="Calibri" panose="020F0502020204030204" pitchFamily="34" charset="0"/>
              </a:rPr>
              <a:t>Pues la vida es una viña…</a:t>
            </a:r>
          </a:p>
          <a:p>
            <a:endParaRPr lang="es-SV" sz="1100" dirty="0">
              <a:latin typeface="Calibri" panose="020F0502020204030204" pitchFamily="34" charset="0"/>
            </a:endParaRPr>
          </a:p>
          <a:p>
            <a:r>
              <a:rPr lang="es-SV" sz="1100" b="1" dirty="0">
                <a:latin typeface="Calibri" panose="020F0502020204030204" pitchFamily="34" charset="0"/>
              </a:rPr>
              <a:t>Bendito seas, excelso Creador…</a:t>
            </a:r>
            <a:endParaRPr lang="es-SV" sz="1100" i="1" dirty="0">
              <a:latin typeface="Calibri" panose="020F0502020204030204" pitchFamily="34" charset="0"/>
            </a:endParaRPr>
          </a:p>
        </p:txBody>
      </p:sp>
    </p:spTree>
    <p:extLst>
      <p:ext uri="{BB962C8B-B14F-4D97-AF65-F5344CB8AC3E}">
        <p14:creationId xmlns:p14="http://schemas.microsoft.com/office/powerpoint/2010/main" val="420456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F                         G     </a:t>
            </a:r>
            <a:r>
              <a:rPr lang="es-SV" sz="1100" b="1" dirty="0" err="1">
                <a:solidFill>
                  <a:srgbClr val="0070C0"/>
                </a:solidFill>
                <a:latin typeface="Calibri" panose="020F0502020204030204" pitchFamily="34" charset="0"/>
              </a:rPr>
              <a:t>G</a:t>
            </a:r>
            <a:r>
              <a:rPr lang="es-SV" sz="1100" b="1" dirty="0">
                <a:solidFill>
                  <a:srgbClr val="0070C0"/>
                </a:solidFill>
                <a:latin typeface="Calibri" panose="020F0502020204030204" pitchFamily="34" charset="0"/>
              </a:rPr>
              <a:t>#</a:t>
            </a:r>
          </a:p>
          <a:p>
            <a:r>
              <a:rPr lang="es-SV" sz="1100" dirty="0">
                <a:latin typeface="Calibri" panose="020F0502020204030204" pitchFamily="34" charset="0"/>
              </a:rPr>
              <a:t>Recibe, ¡Oh! Dios, el pan que presentamos.</a:t>
            </a:r>
          </a:p>
          <a:p>
            <a:r>
              <a:rPr lang="es-SV" sz="1100" b="1" dirty="0">
                <a:solidFill>
                  <a:srgbClr val="0070C0"/>
                </a:solidFill>
                <a:latin typeface="Calibri" panose="020F0502020204030204" pitchFamily="34" charset="0"/>
              </a:rPr>
              <a:t>              Am        F                   G</a:t>
            </a:r>
          </a:p>
          <a:p>
            <a:r>
              <a:rPr lang="es-SV" sz="1100" dirty="0">
                <a:latin typeface="Calibri" panose="020F0502020204030204" pitchFamily="34" charset="0"/>
              </a:rPr>
              <a:t>Luego será el Cuerpo de Jesús.</a:t>
            </a:r>
          </a:p>
          <a:p>
            <a:r>
              <a:rPr lang="es-SV" sz="1100" b="1" dirty="0">
                <a:solidFill>
                  <a:srgbClr val="0070C0"/>
                </a:solidFill>
                <a:latin typeface="Calibri" panose="020F0502020204030204" pitchFamily="34" charset="0"/>
              </a:rPr>
              <a:t>                    C          F                    G       </a:t>
            </a:r>
            <a:r>
              <a:rPr lang="es-SV" sz="1100" b="1" dirty="0" err="1">
                <a:solidFill>
                  <a:srgbClr val="0070C0"/>
                </a:solidFill>
                <a:latin typeface="Calibri" panose="020F0502020204030204" pitchFamily="34" charset="0"/>
              </a:rPr>
              <a:t>G</a:t>
            </a:r>
            <a:r>
              <a:rPr lang="es-SV" sz="1100" b="1" dirty="0">
                <a:solidFill>
                  <a:srgbClr val="0070C0"/>
                </a:solidFill>
                <a:latin typeface="Calibri" panose="020F0502020204030204" pitchFamily="34" charset="0"/>
              </a:rPr>
              <a:t>#</a:t>
            </a:r>
          </a:p>
          <a:p>
            <a:r>
              <a:rPr lang="es-SV" sz="1100" dirty="0">
                <a:latin typeface="Calibri" panose="020F0502020204030204" pitchFamily="34" charset="0"/>
              </a:rPr>
              <a:t>También acepta nuestros sacrificios,</a:t>
            </a:r>
          </a:p>
          <a:p>
            <a:r>
              <a:rPr lang="es-SV" sz="1100" b="1" dirty="0">
                <a:solidFill>
                  <a:srgbClr val="0070C0"/>
                </a:solidFill>
                <a:latin typeface="Calibri" panose="020F0502020204030204" pitchFamily="34" charset="0"/>
              </a:rPr>
              <a:t>                      Am        G                  C</a:t>
            </a:r>
          </a:p>
          <a:p>
            <a:r>
              <a:rPr lang="es-SV" sz="1100" dirty="0">
                <a:latin typeface="Calibri" panose="020F0502020204030204" pitchFamily="34" charset="0"/>
              </a:rPr>
              <a:t>Nuestra oración y nuestro corazón.</a:t>
            </a:r>
          </a:p>
          <a:p>
            <a:endParaRPr lang="es-SV" sz="1100" dirty="0">
              <a:latin typeface="Calibri" panose="020F0502020204030204" pitchFamily="34" charset="0"/>
            </a:endParaRPr>
          </a:p>
          <a:p>
            <a:r>
              <a:rPr lang="es-SV" sz="1100" dirty="0">
                <a:latin typeface="Calibri" panose="020F0502020204030204" pitchFamily="34" charset="0"/>
              </a:rPr>
              <a:t>Recibe, ¡Oh! Dios, el vino presentado.</a:t>
            </a:r>
          </a:p>
          <a:p>
            <a:r>
              <a:rPr lang="es-SV" sz="1100" dirty="0">
                <a:latin typeface="Calibri" panose="020F0502020204030204" pitchFamily="34" charset="0"/>
              </a:rPr>
              <a:t>Luego será la Sangre de Jesús.</a:t>
            </a:r>
          </a:p>
          <a:p>
            <a:r>
              <a:rPr lang="es-SV" sz="1100" dirty="0">
                <a:latin typeface="Calibri" panose="020F0502020204030204" pitchFamily="34" charset="0"/>
              </a:rPr>
              <a:t>También acepta nuestros sacrificios,</a:t>
            </a:r>
          </a:p>
          <a:p>
            <a:r>
              <a:rPr lang="es-SV" sz="1100" dirty="0">
                <a:latin typeface="Calibri" panose="020F0502020204030204" pitchFamily="34" charset="0"/>
              </a:rPr>
              <a:t>Nuestra oración y nuestro corazón.</a:t>
            </a:r>
          </a:p>
          <a:p>
            <a:endParaRPr lang="es-SV" sz="1100" dirty="0">
              <a:latin typeface="Calibri" panose="020F0502020204030204" pitchFamily="34" charset="0"/>
            </a:endParaRPr>
          </a:p>
          <a:p>
            <a:r>
              <a:rPr lang="es-SV" sz="1100" dirty="0">
                <a:latin typeface="Calibri" panose="020F0502020204030204" pitchFamily="34" charset="0"/>
              </a:rPr>
              <a:t>Recíbelos, Señor, por nuestras faltas,</a:t>
            </a:r>
          </a:p>
          <a:p>
            <a:r>
              <a:rPr lang="es-SV" sz="1100" dirty="0">
                <a:latin typeface="Calibri" panose="020F0502020204030204" pitchFamily="34" charset="0"/>
              </a:rPr>
              <a:t>Por los que están aquí, junto al altar.</a:t>
            </a:r>
          </a:p>
          <a:p>
            <a:r>
              <a:rPr lang="es-SV" sz="1100" dirty="0">
                <a:latin typeface="Calibri" panose="020F0502020204030204" pitchFamily="34" charset="0"/>
              </a:rPr>
              <a:t>Por los cristianos vivos y difuntos,</a:t>
            </a:r>
          </a:p>
          <a:p>
            <a:r>
              <a:rPr lang="es-SV" sz="1100" dirty="0">
                <a:latin typeface="Calibri" panose="020F0502020204030204" pitchFamily="34" charset="0"/>
              </a:rPr>
              <a:t>Por todo el mundo, por su salvación.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13932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a:t>
            </a:r>
          </a:p>
          <a:p>
            <a:r>
              <a:rPr lang="es-ES" sz="1100" b="1" dirty="0">
                <a:latin typeface="Calibri" panose="020F0502020204030204" pitchFamily="34" charset="0"/>
                <a:cs typeface="Segoe UI" panose="020B0502040204020203" pitchFamily="34" charset="0"/>
              </a:rPr>
              <a:t>Te ofrecemos, Señor. </a:t>
            </a:r>
            <a:r>
              <a:rPr lang="es-ES" sz="1100" i="1" dirty="0">
                <a:latin typeface="Calibri" panose="020F0502020204030204" pitchFamily="34" charset="0"/>
                <a:cs typeface="Segoe UI" panose="020B0502040204020203" pitchFamily="34" charset="0"/>
              </a:rPr>
              <a:t>(Te ofrecemos, Señor)</a:t>
            </a:r>
          </a:p>
          <a:p>
            <a:r>
              <a:rPr lang="es-ES" sz="1100" b="1" dirty="0">
                <a:solidFill>
                  <a:srgbClr val="0070C0"/>
                </a:solidFill>
                <a:latin typeface="Calibri" panose="020F0502020204030204" pitchFamily="34" charset="0"/>
                <a:cs typeface="Segoe UI" panose="020B0502040204020203" pitchFamily="34" charset="0"/>
              </a:rPr>
              <a:t>                F         C                      F         C</a:t>
            </a:r>
          </a:p>
          <a:p>
            <a:r>
              <a:rPr lang="es-ES" sz="1100" b="1" dirty="0">
                <a:latin typeface="Calibri" panose="020F0502020204030204" pitchFamily="34" charset="0"/>
                <a:cs typeface="Segoe UI" panose="020B0502040204020203" pitchFamily="34" charset="0"/>
              </a:rPr>
              <a:t>Nuestra juventud. </a:t>
            </a:r>
            <a:r>
              <a:rPr lang="es-ES" sz="1100" i="1" dirty="0">
                <a:latin typeface="Calibri" panose="020F0502020204030204" pitchFamily="34" charset="0"/>
                <a:cs typeface="Segoe UI" panose="020B0502040204020203" pitchFamily="34" charset="0"/>
              </a:rPr>
              <a:t>(Nuestra juventud) </a:t>
            </a:r>
            <a:r>
              <a:rPr lang="es-ES" sz="1100" dirty="0">
                <a:latin typeface="Calibri" panose="020F0502020204030204" pitchFamily="34" charset="0"/>
                <a:cs typeface="Segoe UI" panose="020B0502040204020203" pitchFamily="34" charset="0"/>
              </a:rPr>
              <a:t>(2 veces)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Am                                          F</a:t>
            </a:r>
          </a:p>
          <a:p>
            <a:r>
              <a:rPr lang="es-ES" sz="1100" dirty="0">
                <a:latin typeface="Calibri" panose="020F0502020204030204" pitchFamily="34" charset="0"/>
                <a:cs typeface="Segoe UI" panose="020B0502040204020203" pitchFamily="34" charset="0"/>
              </a:rPr>
              <a:t>Vino y pan hoy te ofrecemos, pronto se convertirán</a:t>
            </a:r>
          </a:p>
          <a:p>
            <a:r>
              <a:rPr lang="es-ES" sz="1100" b="1" dirty="0">
                <a:solidFill>
                  <a:srgbClr val="0070C0"/>
                </a:solidFill>
                <a:latin typeface="Calibri" panose="020F0502020204030204" pitchFamily="34" charset="0"/>
                <a:cs typeface="Segoe UI" panose="020B0502040204020203" pitchFamily="34" charset="0"/>
              </a:rPr>
              <a:t>                                       G           F               G                   C</a:t>
            </a:r>
          </a:p>
          <a:p>
            <a:r>
              <a:rPr lang="es-ES" sz="1100" dirty="0">
                <a:latin typeface="Calibri" panose="020F0502020204030204" pitchFamily="34" charset="0"/>
                <a:cs typeface="Segoe UI" panose="020B0502040204020203" pitchFamily="34" charset="0"/>
              </a:rPr>
              <a:t>En tu Cuerpo y en tu Sangre,     fuente de alegría y paz.</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Ilusiones y esperanzas, la alegría de vivir;</a:t>
            </a:r>
          </a:p>
          <a:p>
            <a:r>
              <a:rPr lang="es-ES" sz="1100" dirty="0">
                <a:latin typeface="Calibri" panose="020F0502020204030204" pitchFamily="34" charset="0"/>
                <a:cs typeface="Segoe UI" panose="020B0502040204020203" pitchFamily="34" charset="0"/>
              </a:rPr>
              <a:t>Todos juntos como hermanos, caminamos hacia Ti.</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Ofrecemos todos juntos nuestras vidas al Señor,</a:t>
            </a:r>
          </a:p>
          <a:p>
            <a:r>
              <a:rPr lang="es-ES" sz="1100" dirty="0">
                <a:latin typeface="Calibri" panose="020F0502020204030204" pitchFamily="34" charset="0"/>
                <a:cs typeface="Segoe UI" panose="020B0502040204020203" pitchFamily="34" charset="0"/>
              </a:rPr>
              <a:t>Los trabajos y dolores, la alegría y el amor.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Este día que amanece/anochece entre cantos y alegrías,</a:t>
            </a:r>
          </a:p>
          <a:p>
            <a:r>
              <a:rPr lang="es-ES" sz="1100" dirty="0">
                <a:latin typeface="Calibri" panose="020F0502020204030204" pitchFamily="34" charset="0"/>
                <a:cs typeface="Segoe UI" panose="020B0502040204020203" pitchFamily="34" charset="0"/>
              </a:rPr>
              <a:t>Este día en que sentimos – tu presencia en nuestras vidas.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MARIANA</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Manex</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Artia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 OFRECEMOS SEÑOR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a:t>
            </a:r>
            <a:r>
              <a:rPr lang="es-SV" sz="700" b="1" dirty="0">
                <a:solidFill>
                  <a:srgbClr val="002060"/>
                </a:solidFill>
                <a:latin typeface="HP Simplified" panose="020B0604020204020204" pitchFamily="34" charset="0"/>
              </a:rPr>
              <a:t> </a:t>
            </a:r>
            <a:r>
              <a:rPr lang="es-SV" sz="700" dirty="0">
                <a:solidFill>
                  <a:srgbClr val="002060"/>
                </a:solidFill>
                <a:latin typeface="HP Simplified" panose="020B0604020204020204" pitchFamily="34" charset="0"/>
              </a:rPr>
              <a:t>Sáenz - </a:t>
            </a:r>
            <a:r>
              <a:rPr lang="es-SV" sz="700" dirty="0" err="1">
                <a:solidFill>
                  <a:srgbClr val="002060"/>
                </a:solidFill>
                <a:latin typeface="HP Simplified" panose="020B0604020204020204" pitchFamily="34" charset="0"/>
              </a:rPr>
              <a:t>Guenyveau</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RECIBE ¡OH! DIOS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88585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517064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Dm                    G</a:t>
            </a:r>
          </a:p>
          <a:p>
            <a:r>
              <a:rPr lang="es-SV" sz="1100" dirty="0">
                <a:latin typeface="Calibri" panose="020F0502020204030204" pitchFamily="34" charset="0"/>
              </a:rPr>
              <a:t>¡Oh! Señor, ¡</a:t>
            </a:r>
            <a:r>
              <a:rPr lang="es-SV" sz="1100" u="sng" dirty="0">
                <a:latin typeface="Calibri" panose="020F0502020204030204" pitchFamily="34" charset="0"/>
              </a:rPr>
              <a:t>Tú</a:t>
            </a:r>
            <a:r>
              <a:rPr lang="es-SV" sz="1100" dirty="0">
                <a:latin typeface="Calibri" panose="020F0502020204030204" pitchFamily="34" charset="0"/>
              </a:rPr>
              <a:t> me has hecho feliz con tus acciones!,</a:t>
            </a:r>
          </a:p>
          <a:p>
            <a:r>
              <a:rPr lang="es-SV" sz="1100" b="1" dirty="0">
                <a:solidFill>
                  <a:srgbClr val="0070C0"/>
                </a:solidFill>
                <a:latin typeface="Calibri" panose="020F0502020204030204" pitchFamily="34" charset="0"/>
              </a:rPr>
              <a:t>         F         D7                               G</a:t>
            </a:r>
          </a:p>
          <a:p>
            <a:r>
              <a:rPr lang="es-SV" sz="1100" dirty="0">
                <a:latin typeface="Calibri" panose="020F0502020204030204" pitchFamily="34" charset="0"/>
              </a:rPr>
              <a:t>¡Tus obras     me llenan </a:t>
            </a:r>
            <a:r>
              <a:rPr lang="es-SV" sz="1100" u="sng" dirty="0">
                <a:latin typeface="Calibri" panose="020F0502020204030204" pitchFamily="34" charset="0"/>
              </a:rPr>
              <a:t>de</a:t>
            </a:r>
            <a:r>
              <a:rPr lang="es-SV" sz="1100" dirty="0">
                <a:latin typeface="Calibri" panose="020F0502020204030204" pitchFamily="34" charset="0"/>
              </a:rPr>
              <a:t> alegría!</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F G Am                  F  G      Am</a:t>
            </a:r>
          </a:p>
          <a:p>
            <a:r>
              <a:rPr lang="es-SV" sz="1100" b="1" dirty="0">
                <a:latin typeface="Calibri" panose="020F0502020204030204" pitchFamily="34" charset="0"/>
              </a:rPr>
              <a:t>Bendito </a:t>
            </a:r>
            <a:r>
              <a:rPr lang="es-SV" sz="1100" b="1" dirty="0" err="1">
                <a:latin typeface="Calibri" panose="020F0502020204030204" pitchFamily="34" charset="0"/>
              </a:rPr>
              <a:t>seeeeas</a:t>
            </a:r>
            <a:r>
              <a:rPr lang="es-SV" sz="1100" b="1" dirty="0">
                <a:latin typeface="Calibri" panose="020F0502020204030204" pitchFamily="34" charset="0"/>
              </a:rPr>
              <a:t>, bendito seas Señor.</a:t>
            </a:r>
          </a:p>
          <a:p>
            <a:r>
              <a:rPr lang="es-SV" sz="1100" b="1" dirty="0">
                <a:solidFill>
                  <a:srgbClr val="0070C0"/>
                </a:solidFill>
                <a:latin typeface="Calibri" panose="020F0502020204030204" pitchFamily="34" charset="0"/>
              </a:rPr>
              <a:t>               F  G          C     Am         Dm                G</a:t>
            </a:r>
          </a:p>
          <a:p>
            <a:r>
              <a:rPr lang="es-SV" sz="1100" b="1" dirty="0">
                <a:latin typeface="Calibri" panose="020F0502020204030204" pitchFamily="34" charset="0"/>
              </a:rPr>
              <a:t>Bendito seas por siempre, por siempre Señor.</a:t>
            </a:r>
          </a:p>
          <a:p>
            <a:r>
              <a:rPr lang="es-SV" sz="1100" b="1" dirty="0">
                <a:solidFill>
                  <a:srgbClr val="0070C0"/>
                </a:solidFill>
                <a:latin typeface="Calibri" panose="020F0502020204030204" pitchFamily="34" charset="0"/>
              </a:rPr>
              <a:t> F G Am                  F  G      Am</a:t>
            </a:r>
          </a:p>
          <a:p>
            <a:r>
              <a:rPr lang="es-SV" sz="1100" b="1" dirty="0">
                <a:latin typeface="Calibri" panose="020F0502020204030204" pitchFamily="34" charset="0"/>
              </a:rPr>
              <a:t>Bendito </a:t>
            </a:r>
            <a:r>
              <a:rPr lang="es-SV" sz="1100" b="1" dirty="0" err="1">
                <a:latin typeface="Calibri" panose="020F0502020204030204" pitchFamily="34" charset="0"/>
              </a:rPr>
              <a:t>seeeeas</a:t>
            </a:r>
            <a:r>
              <a:rPr lang="es-SV" sz="1100" b="1" dirty="0">
                <a:latin typeface="Calibri" panose="020F0502020204030204" pitchFamily="34" charset="0"/>
              </a:rPr>
              <a:t>, bendito seas Señor.</a:t>
            </a:r>
          </a:p>
          <a:p>
            <a:r>
              <a:rPr lang="es-SV" sz="1100" b="1" dirty="0">
                <a:solidFill>
                  <a:srgbClr val="0070C0"/>
                </a:solidFill>
                <a:latin typeface="Calibri" panose="020F0502020204030204" pitchFamily="34" charset="0"/>
              </a:rPr>
              <a:t>               F  G          C     Am            F       G        C</a:t>
            </a:r>
          </a:p>
          <a:p>
            <a:r>
              <a:rPr lang="es-SV" sz="1100" b="1" dirty="0">
                <a:latin typeface="Calibri" panose="020F0502020204030204" pitchFamily="34" charset="0"/>
              </a:rPr>
              <a:t>Bendito seas por siempre, por siempre Señor.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Am                       Dm   G</a:t>
            </a:r>
          </a:p>
          <a:p>
            <a:r>
              <a:rPr lang="es-SV" sz="1100" dirty="0">
                <a:latin typeface="Calibri" panose="020F0502020204030204" pitchFamily="34" charset="0"/>
              </a:rPr>
              <a:t>¡Oh! Señor, ¡Qué </a:t>
            </a:r>
            <a:r>
              <a:rPr lang="es-SV" sz="1100" u="sng" dirty="0">
                <a:latin typeface="Calibri" panose="020F0502020204030204" pitchFamily="34" charset="0"/>
              </a:rPr>
              <a:t>gra</a:t>
            </a:r>
            <a:r>
              <a:rPr lang="es-SV" sz="1100" dirty="0">
                <a:latin typeface="Calibri" panose="020F0502020204030204" pitchFamily="34" charset="0"/>
              </a:rPr>
              <a:t>ndes son tus </a:t>
            </a:r>
            <a:r>
              <a:rPr lang="es-SV" sz="1100" dirty="0" err="1">
                <a:latin typeface="Calibri" panose="020F0502020204030204" pitchFamily="34" charset="0"/>
              </a:rPr>
              <a:t>ooobras</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                  F         D7               G</a:t>
            </a:r>
          </a:p>
          <a:p>
            <a:r>
              <a:rPr lang="es-SV" sz="1100" dirty="0">
                <a:latin typeface="Calibri" panose="020F0502020204030204" pitchFamily="34" charset="0"/>
              </a:rPr>
              <a:t>¡Qué profundos </a:t>
            </a:r>
            <a:r>
              <a:rPr lang="es-SV" sz="1100" u="sng" dirty="0">
                <a:latin typeface="Calibri" panose="020F0502020204030204" pitchFamily="34" charset="0"/>
              </a:rPr>
              <a:t>tus</a:t>
            </a:r>
            <a:r>
              <a:rPr lang="es-SV" sz="1100" dirty="0">
                <a:latin typeface="Calibri" panose="020F0502020204030204" pitchFamily="34" charset="0"/>
              </a:rPr>
              <a:t> pensamientos!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Am                       Dm                   G</a:t>
            </a:r>
          </a:p>
          <a:p>
            <a:r>
              <a:rPr lang="es-SV" sz="1100" dirty="0">
                <a:latin typeface="Calibri" panose="020F0502020204030204" pitchFamily="34" charset="0"/>
              </a:rPr>
              <a:t>Tú aumentas mis fuerzas como las fuerzas de un toro,</a:t>
            </a:r>
          </a:p>
          <a:p>
            <a:r>
              <a:rPr lang="es-SV" sz="1100" b="1" dirty="0">
                <a:solidFill>
                  <a:srgbClr val="0070C0"/>
                </a:solidFill>
                <a:latin typeface="Calibri" panose="020F0502020204030204" pitchFamily="34" charset="0"/>
              </a:rPr>
              <a:t>     F               D7                           G</a:t>
            </a:r>
          </a:p>
          <a:p>
            <a:r>
              <a:rPr lang="es-SV" sz="1100" dirty="0">
                <a:latin typeface="Calibri" panose="020F0502020204030204" pitchFamily="34" charset="0"/>
              </a:rPr>
              <a:t>Y viertes per</a:t>
            </a:r>
            <a:r>
              <a:rPr lang="es-SV" sz="1100" u="sng" dirty="0">
                <a:latin typeface="Calibri" panose="020F0502020204030204" pitchFamily="34" charset="0"/>
              </a:rPr>
              <a:t>fu</a:t>
            </a:r>
            <a:r>
              <a:rPr lang="es-SV" sz="1100" dirty="0">
                <a:latin typeface="Calibri" panose="020F0502020204030204" pitchFamily="34" charset="0"/>
              </a:rPr>
              <a:t>me sobre mi cabeza.</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Am                        Dm                 G</a:t>
            </a:r>
          </a:p>
          <a:p>
            <a:r>
              <a:rPr lang="es-SV" sz="1100" dirty="0">
                <a:latin typeface="Calibri" panose="020F0502020204030204" pitchFamily="34" charset="0"/>
              </a:rPr>
              <a:t>Los buenos florecen </a:t>
            </a:r>
            <a:r>
              <a:rPr lang="es-SV" sz="1100" u="sng" dirty="0">
                <a:latin typeface="Calibri" panose="020F0502020204030204" pitchFamily="34" charset="0"/>
              </a:rPr>
              <a:t>co</a:t>
            </a:r>
            <a:r>
              <a:rPr lang="es-SV" sz="1100" dirty="0">
                <a:latin typeface="Calibri" panose="020F0502020204030204" pitchFamily="34" charset="0"/>
              </a:rPr>
              <a:t>mo las palmas y los cedros;</a:t>
            </a:r>
          </a:p>
          <a:p>
            <a:r>
              <a:rPr lang="es-SV" sz="1100" b="1" dirty="0">
                <a:solidFill>
                  <a:srgbClr val="0070C0"/>
                </a:solidFill>
                <a:latin typeface="Calibri" panose="020F0502020204030204" pitchFamily="34" charset="0"/>
              </a:rPr>
              <a:t>                   F        D7                               G</a:t>
            </a:r>
          </a:p>
          <a:p>
            <a:r>
              <a:rPr lang="es-SV" sz="1100" dirty="0">
                <a:latin typeface="Calibri" panose="020F0502020204030204" pitchFamily="34" charset="0"/>
              </a:rPr>
              <a:t>Están plan</a:t>
            </a:r>
            <a:r>
              <a:rPr lang="es-SV" sz="1100" u="sng" dirty="0">
                <a:latin typeface="Calibri" panose="020F0502020204030204" pitchFamily="34" charset="0"/>
              </a:rPr>
              <a:t>ta</a:t>
            </a:r>
            <a:r>
              <a:rPr lang="es-SV" sz="1100" dirty="0">
                <a:latin typeface="Calibri" panose="020F0502020204030204" pitchFamily="34" charset="0"/>
              </a:rPr>
              <a:t>dos </a:t>
            </a:r>
            <a:r>
              <a:rPr lang="es-SV" sz="1100" u="sng" dirty="0">
                <a:latin typeface="Calibri" panose="020F0502020204030204" pitchFamily="34" charset="0"/>
              </a:rPr>
              <a:t>en</a:t>
            </a:r>
            <a:r>
              <a:rPr lang="es-SV" sz="1100" dirty="0">
                <a:latin typeface="Calibri" panose="020F0502020204030204" pitchFamily="34" charset="0"/>
              </a:rPr>
              <a:t> el templo del Señor.</a:t>
            </a:r>
          </a:p>
          <a:p>
            <a:endParaRPr lang="es-SV" sz="1100" b="1"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631490"/>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G          D                                    B7       Em  A</a:t>
            </a:r>
          </a:p>
          <a:p>
            <a:r>
              <a:rPr lang="es-ES" sz="1100" b="1" dirty="0">
                <a:latin typeface="Calibri" panose="020F0502020204030204" pitchFamily="34" charset="0"/>
                <a:cs typeface="Segoe UI" panose="020B0502040204020203" pitchFamily="34" charset="0"/>
              </a:rPr>
              <a:t>Te ofrecemos Padre nuestro, con el vino y con el pan</a:t>
            </a:r>
          </a:p>
          <a:p>
            <a:r>
              <a:rPr lang="es-ES" sz="1100" b="1" dirty="0">
                <a:solidFill>
                  <a:srgbClr val="0070C0"/>
                </a:solidFill>
                <a:latin typeface="Calibri" panose="020F0502020204030204" pitchFamily="34" charset="0"/>
                <a:cs typeface="Segoe UI" panose="020B0502040204020203" pitchFamily="34" charset="0"/>
              </a:rPr>
              <a:t>                   G            A     G    A         G          A             D</a:t>
            </a:r>
          </a:p>
          <a:p>
            <a:r>
              <a:rPr lang="es-ES" sz="1100" b="1" dirty="0">
                <a:latin typeface="Calibri" panose="020F0502020204030204" pitchFamily="34" charset="0"/>
                <a:cs typeface="Segoe UI" panose="020B0502040204020203" pitchFamily="34" charset="0"/>
              </a:rPr>
              <a:t>Nuestras penas y alegrías, el trabajo y nuestro afán.</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                    A</a:t>
            </a:r>
          </a:p>
          <a:p>
            <a:r>
              <a:rPr lang="es-ES" sz="1100" dirty="0">
                <a:latin typeface="Calibri" panose="020F0502020204030204" pitchFamily="34" charset="0"/>
                <a:cs typeface="Segoe UI" panose="020B0502040204020203" pitchFamily="34" charset="0"/>
              </a:rPr>
              <a:t>Como el trigo de los campos, bajo el signo de la cruz.</a:t>
            </a:r>
          </a:p>
          <a:p>
            <a:r>
              <a:rPr lang="es-ES" sz="1100" b="1" dirty="0">
                <a:solidFill>
                  <a:srgbClr val="0070C0"/>
                </a:solidFill>
                <a:latin typeface="Calibri" panose="020F0502020204030204" pitchFamily="34" charset="0"/>
                <a:cs typeface="Segoe UI" panose="020B0502040204020203" pitchFamily="34" charset="0"/>
              </a:rPr>
              <a:t>               G             A            D   Bm           Em        A       D</a:t>
            </a:r>
          </a:p>
          <a:p>
            <a:r>
              <a:rPr lang="es-ES" sz="1100" dirty="0">
                <a:latin typeface="Calibri" panose="020F0502020204030204" pitchFamily="34" charset="0"/>
                <a:cs typeface="Segoe UI" panose="020B0502040204020203" pitchFamily="34" charset="0"/>
              </a:rPr>
              <a:t>Se transforman nuestras vidas    en el Cuerpo de Jesús.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 los pobres de la tierra, a los que sufriendo están;</a:t>
            </a:r>
          </a:p>
          <a:p>
            <a:r>
              <a:rPr lang="es-ES" sz="1100" dirty="0">
                <a:latin typeface="Calibri" panose="020F0502020204030204" pitchFamily="34" charset="0"/>
                <a:cs typeface="Segoe UI" panose="020B0502040204020203" pitchFamily="34" charset="0"/>
              </a:rPr>
              <a:t>Cambia su dolor en vino, como la uva en el lagar.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Estos dones son el signo del esfuerzo de unidad,</a:t>
            </a:r>
          </a:p>
          <a:p>
            <a:r>
              <a:rPr lang="es-ES" sz="1100" dirty="0">
                <a:latin typeface="Calibri" panose="020F0502020204030204" pitchFamily="34" charset="0"/>
                <a:cs typeface="Segoe UI" panose="020B0502040204020203" pitchFamily="34" charset="0"/>
              </a:rPr>
              <a:t>Que los hombres realizamos, en el campo y la ciudad.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J. MIGUEL</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Manex</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Artia</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 OFRECEMOS PADRE NUESTRO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TODOS</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a:t>
            </a:r>
            <a:r>
              <a:rPr lang="es-SV" sz="700" b="1" dirty="0">
                <a:solidFill>
                  <a:srgbClr val="002060"/>
                </a:solidFill>
                <a:latin typeface="HP Simplified" panose="020B0604020204020204" pitchFamily="34" charset="0"/>
              </a:rPr>
              <a:t> </a:t>
            </a:r>
            <a:r>
              <a:rPr lang="es-SV" sz="700" dirty="0">
                <a:solidFill>
                  <a:srgbClr val="002060"/>
                </a:solidFill>
                <a:latin typeface="HP Simplified" panose="020B0604020204020204" pitchFamily="34" charset="0"/>
              </a:rPr>
              <a:t>Sáenz - </a:t>
            </a:r>
            <a:r>
              <a:rPr lang="es-SV" sz="700" dirty="0" err="1">
                <a:solidFill>
                  <a:srgbClr val="002060"/>
                </a:solidFill>
                <a:latin typeface="HP Simplified" panose="020B0604020204020204" pitchFamily="34" charset="0"/>
              </a:rPr>
              <a:t>Guenyveau</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OFRENDA DE GRATITUD</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071459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81642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B/D#         C#m</a:t>
            </a:r>
          </a:p>
          <a:p>
            <a:r>
              <a:rPr lang="es-SV" sz="1100" dirty="0">
                <a:latin typeface="Calibri" panose="020F0502020204030204" pitchFamily="34" charset="0"/>
              </a:rPr>
              <a:t>Con amor te presento, Señor, lo mejor de mi vida.</a:t>
            </a:r>
          </a:p>
          <a:p>
            <a:r>
              <a:rPr lang="es-SV" sz="1100" b="1" dirty="0">
                <a:solidFill>
                  <a:srgbClr val="0070C0"/>
                </a:solidFill>
                <a:latin typeface="Calibri" panose="020F0502020204030204" pitchFamily="34" charset="0"/>
              </a:rPr>
              <a:t>            A              B                   E</a:t>
            </a:r>
          </a:p>
          <a:p>
            <a:r>
              <a:rPr lang="es-SV" sz="1100" dirty="0">
                <a:latin typeface="Calibri" panose="020F0502020204030204" pitchFamily="34" charset="0"/>
              </a:rPr>
              <a:t>Te presento, Señor, mi amistad, </a:t>
            </a:r>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G#                             A</a:t>
            </a:r>
          </a:p>
          <a:p>
            <a:r>
              <a:rPr lang="es-SV" sz="1100" dirty="0">
                <a:latin typeface="Calibri" panose="020F0502020204030204" pitchFamily="34" charset="0"/>
              </a:rPr>
              <a:t>con amor te presento, Señor,      para ser mi manjar.</a:t>
            </a:r>
          </a:p>
          <a:p>
            <a:r>
              <a:rPr lang="es-SV" sz="1100" b="1" dirty="0">
                <a:solidFill>
                  <a:srgbClr val="0070C0"/>
                </a:solidFill>
                <a:latin typeface="Calibri" panose="020F0502020204030204" pitchFamily="34" charset="0"/>
              </a:rPr>
              <a:t>      B                                G#</a:t>
            </a:r>
          </a:p>
          <a:p>
            <a:r>
              <a:rPr lang="es-SV" sz="1100" dirty="0">
                <a:latin typeface="Calibri" panose="020F0502020204030204" pitchFamily="34" charset="0"/>
              </a:rPr>
              <a:t>La viña, el racimo, el trigal,</a:t>
            </a:r>
          </a:p>
          <a:p>
            <a:r>
              <a:rPr lang="es-SV" sz="1100" b="1" dirty="0">
                <a:solidFill>
                  <a:srgbClr val="0070C0"/>
                </a:solidFill>
                <a:latin typeface="Calibri" panose="020F0502020204030204" pitchFamily="34" charset="0"/>
              </a:rPr>
              <a:t>                             A              E         B         E</a:t>
            </a:r>
          </a:p>
          <a:p>
            <a:r>
              <a:rPr lang="es-SV" sz="1100" dirty="0">
                <a:latin typeface="Calibri" panose="020F0502020204030204" pitchFamily="34" charset="0"/>
              </a:rPr>
              <a:t>El pan de mi hogar te presento con amor.</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Con mis manos abiertas a Ti, contemplando tu lámpara;</a:t>
            </a:r>
          </a:p>
          <a:p>
            <a:r>
              <a:rPr lang="es-SV" sz="1100" dirty="0">
                <a:latin typeface="Calibri" panose="020F0502020204030204" pitchFamily="34" charset="0"/>
              </a:rPr>
              <a:t>Te presento, Señor, mi esperanza.</a:t>
            </a:r>
          </a:p>
          <a:p>
            <a:r>
              <a:rPr lang="es-SV" sz="1100" dirty="0">
                <a:latin typeface="Calibri" panose="020F0502020204030204" pitchFamily="34" charset="0"/>
              </a:rPr>
              <a:t>Hacia Ti se dirige mi barca, hacia el cielo se va.</a:t>
            </a:r>
          </a:p>
          <a:p>
            <a:r>
              <a:rPr lang="es-SV" sz="1100" dirty="0">
                <a:latin typeface="Calibri" panose="020F0502020204030204" pitchFamily="34" charset="0"/>
              </a:rPr>
              <a:t>Es largo el camino, el remar.</a:t>
            </a:r>
          </a:p>
          <a:p>
            <a:r>
              <a:rPr lang="es-SV" sz="1100" dirty="0">
                <a:latin typeface="Calibri" panose="020F0502020204030204" pitchFamily="34" charset="0"/>
              </a:rPr>
              <a:t>Ruta pascual, Dios me guía al caminar.</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Con mi ofrenda también yo te doy lo mejor de mis lágrimas,</a:t>
            </a:r>
            <a:br>
              <a:rPr lang="es-SV" sz="1100" dirty="0">
                <a:latin typeface="Calibri" panose="020F0502020204030204" pitchFamily="34" charset="0"/>
              </a:rPr>
            </a:br>
            <a:r>
              <a:rPr lang="es-SV" sz="1100" dirty="0">
                <a:latin typeface="Calibri" panose="020F0502020204030204" pitchFamily="34" charset="0"/>
              </a:rPr>
              <a:t>Te presento, Señor, mi dolor, </a:t>
            </a:r>
            <a:br>
              <a:rPr lang="es-SV" sz="1100" dirty="0">
                <a:latin typeface="Calibri" panose="020F0502020204030204" pitchFamily="34" charset="0"/>
              </a:rPr>
            </a:br>
            <a:r>
              <a:rPr lang="es-SV" sz="1100" dirty="0">
                <a:latin typeface="Calibri" panose="020F0502020204030204" pitchFamily="34" charset="0"/>
              </a:rPr>
              <a:t>te presento, Señor, mi oración, ofertorio de amor.</a:t>
            </a:r>
          </a:p>
          <a:p>
            <a:r>
              <a:rPr lang="es-SV" sz="1100" dirty="0">
                <a:latin typeface="Calibri" panose="020F0502020204030204" pitchFamily="34" charset="0"/>
              </a:rPr>
              <a:t>El grano enterrado ya es flor,</a:t>
            </a:r>
          </a:p>
          <a:p>
            <a:r>
              <a:rPr lang="es-SV" sz="1100" dirty="0">
                <a:latin typeface="Calibri" panose="020F0502020204030204" pitchFamily="34" charset="0"/>
              </a:rPr>
              <a:t>La espiga oblación; la semilla, redención.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962581" cy="415498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D                 Bm                 G                        A              D</a:t>
            </a:r>
          </a:p>
          <a:p>
            <a:r>
              <a:rPr lang="es-ES" sz="1100" dirty="0" smtClean="0">
                <a:latin typeface="Calibri" panose="020F0502020204030204" pitchFamily="34" charset="0"/>
                <a:cs typeface="Segoe UI" panose="020B0502040204020203" pitchFamily="34" charset="0"/>
              </a:rPr>
              <a:t>A tu Altar, Señor Jesús, he venido el día de hoy,</a:t>
            </a:r>
          </a:p>
          <a:p>
            <a:endParaRPr lang="es-ES" sz="1100" b="1"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A entregarte mi ofrenda, todo cuanto tengo yo.</a:t>
            </a:r>
          </a:p>
          <a:p>
            <a:endParaRPr lang="es-ES" sz="1100" b="1"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Recíbela, Señor, recíbela;</a:t>
            </a:r>
          </a:p>
          <a:p>
            <a:endParaRPr lang="es-ES" sz="1100"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 es mi trabajo, mi cansancio todo mi ser.</a:t>
            </a:r>
            <a:endParaRPr lang="es-ES" sz="1100"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                    A</a:t>
            </a:r>
          </a:p>
          <a:p>
            <a:r>
              <a:rPr lang="es-ES" sz="1100" dirty="0" smtClean="0">
                <a:latin typeface="Calibri" panose="020F0502020204030204" pitchFamily="34" charset="0"/>
                <a:cs typeface="Segoe UI" panose="020B0502040204020203" pitchFamily="34" charset="0"/>
              </a:rPr>
              <a:t>He venido a ofrecerte también, como ofrenda de mi amor</a:t>
            </a:r>
          </a:p>
          <a:p>
            <a:r>
              <a:rPr lang="es-ES" sz="1100" dirty="0" smtClean="0">
                <a:latin typeface="Calibri" panose="020F0502020204030204" pitchFamily="34" charset="0"/>
                <a:cs typeface="Segoe UI" panose="020B0502040204020203" pitchFamily="34" charset="0"/>
              </a:rPr>
              <a:t>Este pan y este vino, con todo mi corazón.</a:t>
            </a:r>
          </a:p>
          <a:p>
            <a:r>
              <a:rPr lang="es-ES" sz="1100" dirty="0" smtClean="0">
                <a:latin typeface="Calibri" panose="020F0502020204030204" pitchFamily="34" charset="0"/>
                <a:cs typeface="Segoe UI" panose="020B0502040204020203" pitchFamily="34" charset="0"/>
              </a:rPr>
              <a:t>Transfórmalo, Señor, transfórmalo;</a:t>
            </a:r>
          </a:p>
          <a:p>
            <a:r>
              <a:rPr lang="es-ES" sz="1100" dirty="0" smtClean="0">
                <a:latin typeface="Calibri" panose="020F0502020204030204" pitchFamily="34" charset="0"/>
                <a:cs typeface="Segoe UI" panose="020B0502040204020203" pitchFamily="34" charset="0"/>
              </a:rPr>
              <a:t>En tu Cuerpo y en tu Sangre, transfórmalo.</a:t>
            </a:r>
          </a:p>
          <a:p>
            <a:endParaRPr lang="es-ES" sz="1100" dirty="0">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El pan hoy se convertirá en tu Cuerpo,</a:t>
            </a:r>
          </a:p>
          <a:p>
            <a:r>
              <a:rPr lang="es-ES" sz="1100" b="1" dirty="0" smtClean="0">
                <a:latin typeface="Calibri" panose="020F0502020204030204" pitchFamily="34" charset="0"/>
                <a:cs typeface="Segoe UI" panose="020B0502040204020203" pitchFamily="34" charset="0"/>
              </a:rPr>
              <a:t>Alimento verdadero Tú serás.</a:t>
            </a:r>
          </a:p>
          <a:p>
            <a:r>
              <a:rPr lang="es-ES" sz="1100" b="1" dirty="0" smtClean="0">
                <a:latin typeface="Calibri" panose="020F0502020204030204" pitchFamily="34" charset="0"/>
                <a:cs typeface="Segoe UI" panose="020B0502040204020203" pitchFamily="34" charset="0"/>
              </a:rPr>
              <a:t>Pan de vida que del Cielo ha bajado,</a:t>
            </a:r>
          </a:p>
          <a:p>
            <a:r>
              <a:rPr lang="es-ES" sz="1100" b="1" dirty="0" smtClean="0">
                <a:latin typeface="Calibri" panose="020F0502020204030204" pitchFamily="34" charset="0"/>
                <a:cs typeface="Segoe UI" panose="020B0502040204020203" pitchFamily="34" charset="0"/>
              </a:rPr>
              <a:t>Quien te coma para siempre vivirá.</a:t>
            </a:r>
          </a:p>
          <a:p>
            <a:endParaRPr lang="es-ES" sz="1100" b="1" dirty="0">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El vino se convertirá en tu Sangre,</a:t>
            </a:r>
          </a:p>
          <a:p>
            <a:r>
              <a:rPr lang="es-ES" sz="1100" b="1" dirty="0" smtClean="0">
                <a:latin typeface="Calibri" panose="020F0502020204030204" pitchFamily="34" charset="0"/>
                <a:cs typeface="Segoe UI" panose="020B0502040204020203" pitchFamily="34" charset="0"/>
              </a:rPr>
              <a:t>Dulce fuente de agua viva que brotó,</a:t>
            </a:r>
          </a:p>
          <a:p>
            <a:r>
              <a:rPr lang="es-ES" sz="1100" b="1" dirty="0" smtClean="0">
                <a:latin typeface="Calibri" panose="020F0502020204030204" pitchFamily="34" charset="0"/>
                <a:cs typeface="Segoe UI" panose="020B0502040204020203" pitchFamily="34" charset="0"/>
              </a:rPr>
              <a:t>De tus pies y de tus manos, de tu frente y tu costado,</a:t>
            </a:r>
          </a:p>
          <a:p>
            <a:r>
              <a:rPr lang="es-ES" sz="1100" b="1" dirty="0" smtClean="0">
                <a:latin typeface="Calibri" panose="020F0502020204030204" pitchFamily="34" charset="0"/>
                <a:cs typeface="Segoe UI" panose="020B0502040204020203" pitchFamily="34" charset="0"/>
              </a:rPr>
              <a:t>De cada una de tus heridas, por mi salvación.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Hermanos Discípulos de Jesús</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HE VENIDO A OFRECERTE</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Carmelo </a:t>
            </a:r>
            <a:r>
              <a:rPr lang="es-SV" sz="700" dirty="0" err="1">
                <a:solidFill>
                  <a:srgbClr val="002060"/>
                </a:solidFill>
                <a:latin typeface="HP Simplified" panose="020B0604020204020204" pitchFamily="34" charset="0"/>
              </a:rPr>
              <a:t>Erdozáin</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CON AMOR TE PRESENTO, SEÑOR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217994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SANTO</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5526" b="5526"/>
          <a:stretch>
            <a:fillRect/>
          </a:stretch>
        </p:blipFill>
        <p:spPr/>
      </p:pic>
      <p:pic>
        <p:nvPicPr>
          <p:cNvPr id="11" name="Imagen 10">
            <a:extLst>
              <a:ext uri="{FF2B5EF4-FFF2-40B4-BE49-F238E27FC236}">
                <a16:creationId xmlns="" xmlns:a16="http://schemas.microsoft.com/office/drawing/2014/main" id="{F4B00D28-EA87-4CEA-86B5-5807388282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906838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Am Dm G    C   F                      Dm                 E    Am </a:t>
            </a:r>
          </a:p>
          <a:p>
            <a:r>
              <a:rPr lang="es-SV" sz="1100" dirty="0">
                <a:latin typeface="Calibri" panose="020F0502020204030204" pitchFamily="34" charset="0"/>
              </a:rPr>
              <a:t>Santo,   Santo, Santo es el Señor, Dios del universo.</a:t>
            </a:r>
          </a:p>
          <a:p>
            <a:r>
              <a:rPr lang="es-SV" sz="1100" b="1" dirty="0">
                <a:solidFill>
                  <a:srgbClr val="0070C0"/>
                </a:solidFill>
                <a:latin typeface="Calibri" panose="020F0502020204030204" pitchFamily="34" charset="0"/>
              </a:rPr>
              <a:t>Am Dm                G             C        F         Dm            E    Am  </a:t>
            </a:r>
          </a:p>
          <a:p>
            <a:r>
              <a:rPr lang="es-SV" sz="1100" dirty="0">
                <a:latin typeface="Calibri" panose="020F0502020204030204" pitchFamily="34" charset="0"/>
              </a:rPr>
              <a:t>Llenos están el Cielo y la tierra de Tu Gloria. Hosanna.</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Am Dm     G         C    F      Dm   E      Am </a:t>
            </a:r>
            <a:endParaRPr lang="es-SV" sz="1100" b="1" dirty="0">
              <a:latin typeface="Calibri" panose="020F0502020204030204" pitchFamily="34" charset="0"/>
            </a:endParaRPr>
          </a:p>
          <a:p>
            <a:r>
              <a:rPr lang="es-SV" sz="1100" b="1" dirty="0">
                <a:latin typeface="Calibri" panose="020F0502020204030204" pitchFamily="34" charset="0"/>
              </a:rPr>
              <a:t>Hosanna, Hosanna, Hosanna en el cielo.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Am                    Dm           G                         C </a:t>
            </a:r>
          </a:p>
          <a:p>
            <a:r>
              <a:rPr lang="es-SV" sz="1100" dirty="0">
                <a:latin typeface="Calibri" panose="020F0502020204030204" pitchFamily="34" charset="0"/>
              </a:rPr>
              <a:t>Bendito el que viene en nombre del Señor.</a:t>
            </a:r>
          </a:p>
          <a:p>
            <a:r>
              <a:rPr lang="es-SV" sz="1100" b="1" dirty="0">
                <a:solidFill>
                  <a:srgbClr val="0070C0"/>
                </a:solidFill>
                <a:latin typeface="Calibri" panose="020F0502020204030204" pitchFamily="34" charset="0"/>
              </a:rPr>
              <a:t>F                       Dm           E  Am </a:t>
            </a:r>
            <a:endParaRPr lang="es-SV" sz="1100" dirty="0">
              <a:latin typeface="Calibri" panose="020F0502020204030204" pitchFamily="34" charset="0"/>
            </a:endParaRPr>
          </a:p>
          <a:p>
            <a:r>
              <a:rPr lang="es-SV" sz="1100" dirty="0">
                <a:latin typeface="Calibri" panose="020F0502020204030204" pitchFamily="34" charset="0"/>
              </a:rPr>
              <a:t>Hosanna en el Cielo, Hosanna.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47787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a:t>
            </a:r>
          </a:p>
          <a:p>
            <a:r>
              <a:rPr lang="es-SV" sz="1100" dirty="0">
                <a:latin typeface="Calibri" panose="020F0502020204030204" pitchFamily="34" charset="0"/>
              </a:rPr>
              <a:t>/Santo,   Santo, Santo</a:t>
            </a:r>
          </a:p>
          <a:p>
            <a:r>
              <a:rPr lang="es-SV" sz="1100" b="1" dirty="0">
                <a:solidFill>
                  <a:srgbClr val="0070C0"/>
                </a:solidFill>
                <a:latin typeface="Calibri" panose="020F0502020204030204" pitchFamily="34" charset="0"/>
              </a:rPr>
              <a:t>  G                   Am</a:t>
            </a:r>
          </a:p>
          <a:p>
            <a:r>
              <a:rPr lang="es-SV" sz="1100" dirty="0">
                <a:latin typeface="Calibri" panose="020F0502020204030204" pitchFamily="34" charset="0"/>
              </a:rPr>
              <a:t>Santo, Santo, Santo/. </a:t>
            </a:r>
          </a:p>
          <a:p>
            <a:r>
              <a:rPr lang="es-SV" sz="1100" b="1" dirty="0">
                <a:solidFill>
                  <a:srgbClr val="0070C0"/>
                </a:solidFill>
                <a:latin typeface="Calibri" panose="020F0502020204030204" pitchFamily="34" charset="0"/>
              </a:rPr>
              <a:t>     G            Am                 G                                    Am</a:t>
            </a:r>
          </a:p>
          <a:p>
            <a:r>
              <a:rPr lang="es-SV" sz="1100" dirty="0">
                <a:latin typeface="Calibri" panose="020F0502020204030204" pitchFamily="34" charset="0"/>
              </a:rPr>
              <a:t>El cielo y la tierra están llenos, están llenos de Ti.</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F                E</a:t>
            </a:r>
          </a:p>
          <a:p>
            <a:r>
              <a:rPr lang="es-SV" sz="1100" b="1" dirty="0">
                <a:latin typeface="Calibri" panose="020F0502020204030204" pitchFamily="34" charset="0"/>
              </a:rPr>
              <a:t>Hosanna, Hosanna.</a:t>
            </a:r>
          </a:p>
          <a:p>
            <a:r>
              <a:rPr lang="es-SV" sz="1100" b="1" dirty="0">
                <a:solidFill>
                  <a:srgbClr val="0070C0"/>
                </a:solidFill>
                <a:latin typeface="Calibri" panose="020F0502020204030204" pitchFamily="34" charset="0"/>
              </a:rPr>
              <a:t> F                E</a:t>
            </a:r>
          </a:p>
          <a:p>
            <a:r>
              <a:rPr lang="es-SV" sz="1100" b="1" dirty="0">
                <a:latin typeface="Calibri" panose="020F0502020204030204" pitchFamily="34" charset="0"/>
              </a:rPr>
              <a:t>Hosanna, Hosanna.</a:t>
            </a:r>
          </a:p>
          <a:p>
            <a:r>
              <a:rPr lang="es-SV" sz="1100" b="1" dirty="0">
                <a:solidFill>
                  <a:srgbClr val="0070C0"/>
                </a:solidFill>
                <a:latin typeface="Calibri" panose="020F0502020204030204" pitchFamily="34" charset="0"/>
              </a:rPr>
              <a:t> F                G</a:t>
            </a:r>
          </a:p>
          <a:p>
            <a:r>
              <a:rPr lang="es-SV" sz="1100" b="1" dirty="0">
                <a:latin typeface="Calibri" panose="020F0502020204030204" pitchFamily="34" charset="0"/>
              </a:rPr>
              <a:t>Hosanna, Hosanna.</a:t>
            </a:r>
          </a:p>
          <a:p>
            <a:r>
              <a:rPr lang="es-SV" sz="1100" b="1" dirty="0">
                <a:solidFill>
                  <a:srgbClr val="0070C0"/>
                </a:solidFill>
                <a:latin typeface="Calibri" panose="020F0502020204030204" pitchFamily="34" charset="0"/>
              </a:rPr>
              <a:t>                         Am</a:t>
            </a:r>
          </a:p>
          <a:p>
            <a:r>
              <a:rPr lang="es-SV" sz="1100" b="1" dirty="0">
                <a:latin typeface="Calibri" panose="020F0502020204030204" pitchFamily="34" charset="0"/>
              </a:rPr>
              <a:t>En lo alto del cielo.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G                 Am                G</a:t>
            </a:r>
          </a:p>
          <a:p>
            <a:r>
              <a:rPr lang="es-SV" sz="1100" dirty="0">
                <a:latin typeface="Calibri" panose="020F0502020204030204" pitchFamily="34" charset="0"/>
              </a:rPr>
              <a:t>Bendito el que viene en el nombre</a:t>
            </a:r>
          </a:p>
          <a:p>
            <a:r>
              <a:rPr lang="es-SV" sz="1100" b="1" dirty="0">
                <a:solidFill>
                  <a:srgbClr val="0070C0"/>
                </a:solidFill>
                <a:latin typeface="Calibri" panose="020F0502020204030204" pitchFamily="34" charset="0"/>
              </a:rPr>
              <a:t>                               Am </a:t>
            </a:r>
            <a:endParaRPr lang="es-SV" sz="1100" dirty="0">
              <a:latin typeface="Calibri" panose="020F0502020204030204" pitchFamily="34" charset="0"/>
            </a:endParaRPr>
          </a:p>
          <a:p>
            <a:r>
              <a:rPr lang="es-SV" sz="1100" dirty="0">
                <a:latin typeface="Calibri" panose="020F0502020204030204" pitchFamily="34" charset="0"/>
              </a:rPr>
              <a:t>En el nombre de Dios.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Rock</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III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KATHYA</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Alfonso Luna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Luna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SANTO 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a:extLst>
              <a:ext uri="{FF2B5EF4-FFF2-40B4-BE49-F238E27FC236}">
                <a16:creationId xmlns="" xmlns:a16="http://schemas.microsoft.com/office/drawing/2014/main" id="{4BAA1DA3-A805-4522-8318-AC66074B53BB}"/>
              </a:ext>
            </a:extLst>
          </p:cNvPr>
          <p:cNvSpPr txBox="1"/>
          <p:nvPr/>
        </p:nvSpPr>
        <p:spPr>
          <a:xfrm>
            <a:off x="391627" y="3213978"/>
            <a:ext cx="3978018"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Bm       Em                     Asus A      </a:t>
            </a:r>
          </a:p>
          <a:p>
            <a:r>
              <a:rPr lang="es-SV" sz="1100" dirty="0">
                <a:latin typeface="Calibri" panose="020F0502020204030204" pitchFamily="34" charset="0"/>
              </a:rPr>
              <a:t>Santo,   Santo, Santo es el Señor, </a:t>
            </a:r>
          </a:p>
          <a:p>
            <a:r>
              <a:rPr lang="es-SV" sz="1100" b="1" dirty="0">
                <a:solidFill>
                  <a:srgbClr val="0070C0"/>
                </a:solidFill>
                <a:latin typeface="Calibri" panose="020F0502020204030204" pitchFamily="34" charset="0"/>
              </a:rPr>
              <a:t>   D           Bm    Em         Asus A</a:t>
            </a:r>
            <a:endParaRPr lang="es-SV" sz="1100" dirty="0">
              <a:latin typeface="Calibri" panose="020F0502020204030204" pitchFamily="34" charset="0"/>
            </a:endParaRPr>
          </a:p>
          <a:p>
            <a:r>
              <a:rPr lang="es-SV" sz="1100" dirty="0">
                <a:latin typeface="Calibri" panose="020F0502020204030204" pitchFamily="34" charset="0"/>
              </a:rPr>
              <a:t>Dios poderoso del universo.</a:t>
            </a:r>
          </a:p>
          <a:p>
            <a:r>
              <a:rPr lang="es-SV" sz="1100" b="1" dirty="0">
                <a:solidFill>
                  <a:srgbClr val="0070C0"/>
                </a:solidFill>
                <a:latin typeface="Calibri" panose="020F0502020204030204" pitchFamily="34" charset="0"/>
              </a:rPr>
              <a:t>      D            Bm                Em                   A       G A</a:t>
            </a:r>
            <a:endParaRPr lang="es-SV" sz="1100" dirty="0">
              <a:latin typeface="Calibri" panose="020F0502020204030204" pitchFamily="34" charset="0"/>
            </a:endParaRPr>
          </a:p>
          <a:p>
            <a:r>
              <a:rPr lang="es-SV" sz="1100" dirty="0">
                <a:latin typeface="Calibri" panose="020F0502020204030204" pitchFamily="34" charset="0"/>
              </a:rPr>
              <a:t>El cielo y la tierra están llenos de tu gloria.</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Bm              Em                 A D           </a:t>
            </a:r>
            <a:endParaRPr lang="es-SV" sz="1100" b="1" dirty="0">
              <a:latin typeface="Calibri" panose="020F0502020204030204" pitchFamily="34" charset="0"/>
            </a:endParaRPr>
          </a:p>
          <a:p>
            <a:r>
              <a:rPr lang="es-SV" sz="1100" b="1" dirty="0">
                <a:latin typeface="Calibri" panose="020F0502020204030204" pitchFamily="34" charset="0"/>
              </a:rPr>
              <a:t>Hosanna, Hosanna, Hosanna en el cielo.</a:t>
            </a:r>
            <a:r>
              <a:rPr lang="es-SV" sz="1100" dirty="0">
                <a:latin typeface="Calibri" panose="020F0502020204030204" pitchFamily="34" charset="0"/>
              </a:rPr>
              <a:t> (2 veces)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C D        G                  A     F#m    Bm         Em      A</a:t>
            </a:r>
            <a:endParaRPr lang="es-SV" sz="1100" b="1" dirty="0">
              <a:latin typeface="Calibri" panose="020F0502020204030204" pitchFamily="34" charset="0"/>
            </a:endParaRPr>
          </a:p>
          <a:p>
            <a:r>
              <a:rPr lang="es-SV" sz="1100" dirty="0">
                <a:latin typeface="Calibri" panose="020F0502020204030204" pitchFamily="34" charset="0"/>
              </a:rPr>
              <a:t>       Bendito el que viene en el nombre del Señor.</a:t>
            </a:r>
          </a:p>
        </p:txBody>
      </p:sp>
      <p:sp>
        <p:nvSpPr>
          <p:cNvPr id="26" name="Redondear rectángulo de esquina diagonal 17">
            <a:extLst>
              <a:ext uri="{FF2B5EF4-FFF2-40B4-BE49-F238E27FC236}">
                <a16:creationId xmlns="" xmlns:a16="http://schemas.microsoft.com/office/drawing/2014/main" id="{F3DEF0F9-9354-42BF-B8E9-8A5D70D4ED5F}"/>
              </a:ext>
            </a:extLst>
          </p:cNvPr>
          <p:cNvSpPr/>
          <p:nvPr/>
        </p:nvSpPr>
        <p:spPr>
          <a:xfrm>
            <a:off x="3303357" y="296164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27" name="Paralelogramo 26">
            <a:extLst>
              <a:ext uri="{FF2B5EF4-FFF2-40B4-BE49-F238E27FC236}">
                <a16:creationId xmlns="" xmlns:a16="http://schemas.microsoft.com/office/drawing/2014/main" id="{081FAC47-EDE8-4495-969A-B2B08EA9EE8A}"/>
              </a:ext>
            </a:extLst>
          </p:cNvPr>
          <p:cNvSpPr/>
          <p:nvPr/>
        </p:nvSpPr>
        <p:spPr>
          <a:xfrm>
            <a:off x="482934" y="313550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Dios poderoso</a:t>
            </a:r>
          </a:p>
        </p:txBody>
      </p:sp>
      <p:sp>
        <p:nvSpPr>
          <p:cNvPr id="28" name="Paralelogramo 27">
            <a:extLst>
              <a:ext uri="{FF2B5EF4-FFF2-40B4-BE49-F238E27FC236}">
                <a16:creationId xmlns="" xmlns:a16="http://schemas.microsoft.com/office/drawing/2014/main" id="{240771FC-32B5-4057-BC94-A26FB53F531A}"/>
              </a:ext>
            </a:extLst>
          </p:cNvPr>
          <p:cNvSpPr/>
          <p:nvPr/>
        </p:nvSpPr>
        <p:spPr>
          <a:xfrm>
            <a:off x="514865" y="296164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SANTO II</a:t>
            </a:r>
          </a:p>
        </p:txBody>
      </p:sp>
      <p:sp>
        <p:nvSpPr>
          <p:cNvPr id="29" name="Conector 20">
            <a:extLst>
              <a:ext uri="{FF2B5EF4-FFF2-40B4-BE49-F238E27FC236}">
                <a16:creationId xmlns="" xmlns:a16="http://schemas.microsoft.com/office/drawing/2014/main" id="{8515832A-5CD2-4BAC-A502-911898707C75}"/>
              </a:ext>
            </a:extLst>
          </p:cNvPr>
          <p:cNvSpPr/>
          <p:nvPr/>
        </p:nvSpPr>
        <p:spPr>
          <a:xfrm>
            <a:off x="502538" y="300164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a:extLst>
              <a:ext uri="{FF2B5EF4-FFF2-40B4-BE49-F238E27FC236}">
                <a16:creationId xmlns="" xmlns:a16="http://schemas.microsoft.com/office/drawing/2014/main" id="{FB94FF61-AA55-4F94-9742-65FA8C6087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11002" y="2906560"/>
            <a:ext cx="340452" cy="335187"/>
          </a:xfrm>
          <a:prstGeom prst="flowChartConnector">
            <a:avLst/>
          </a:prstGeom>
        </p:spPr>
      </p:pic>
      <p:pic>
        <p:nvPicPr>
          <p:cNvPr id="31" name="Imagen 30">
            <a:extLst>
              <a:ext uri="{FF2B5EF4-FFF2-40B4-BE49-F238E27FC236}">
                <a16:creationId xmlns="" xmlns:a16="http://schemas.microsoft.com/office/drawing/2014/main" id="{3B5C550B-9F3F-416F-BCBB-EBEE33CFB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02" y="2915600"/>
            <a:ext cx="340452" cy="317106"/>
          </a:xfrm>
          <a:prstGeom prst="flowChartConnector">
            <a:avLst/>
          </a:prstGeom>
        </p:spPr>
      </p:pic>
    </p:spTree>
    <p:extLst>
      <p:ext uri="{BB962C8B-B14F-4D97-AF65-F5344CB8AC3E}">
        <p14:creationId xmlns:p14="http://schemas.microsoft.com/office/powerpoint/2010/main" val="2200092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3300904"/>
          </a:xfrm>
          <a:prstGeom prst="rect">
            <a:avLst/>
          </a:prstGeom>
          <a:noFill/>
        </p:spPr>
        <p:txBody>
          <a:bodyPr wrap="square" rtlCol="0">
            <a:spAutoFit/>
          </a:bodyPr>
          <a:lstStyle/>
          <a:p>
            <a:r>
              <a:rPr lang="es-ES" sz="1100" b="1" dirty="0">
                <a:solidFill>
                  <a:srgbClr val="0070C0"/>
                </a:solidFill>
                <a:cs typeface="Segoe UI" panose="020B0502040204020203" pitchFamily="34" charset="0"/>
              </a:rPr>
              <a:t>          D        G                       D </a:t>
            </a:r>
          </a:p>
          <a:p>
            <a:r>
              <a:rPr lang="es-ES" sz="1100" b="1" dirty="0">
                <a:cs typeface="Segoe UI" panose="020B0502040204020203" pitchFamily="34" charset="0"/>
              </a:rPr>
              <a:t>Este día Jesús se hace presente, </a:t>
            </a:r>
          </a:p>
          <a:p>
            <a:r>
              <a:rPr lang="es-ES" sz="1100" b="1" dirty="0">
                <a:solidFill>
                  <a:srgbClr val="0070C0"/>
                </a:solidFill>
                <a:cs typeface="Segoe UI" panose="020B0502040204020203" pitchFamily="34" charset="0"/>
              </a:rPr>
              <a:t>                                                      A</a:t>
            </a:r>
          </a:p>
          <a:p>
            <a:r>
              <a:rPr lang="es-ES" sz="1100" b="1" dirty="0">
                <a:cs typeface="Segoe UI" panose="020B0502040204020203" pitchFamily="34" charset="0"/>
              </a:rPr>
              <a:t>En la misa de la Iglesia Universal.</a:t>
            </a:r>
          </a:p>
          <a:p>
            <a:r>
              <a:rPr lang="es-ES" sz="1100" b="1" dirty="0">
                <a:solidFill>
                  <a:srgbClr val="0070C0"/>
                </a:solidFill>
                <a:cs typeface="Segoe UI" panose="020B0502040204020203" pitchFamily="34" charset="0"/>
              </a:rPr>
              <a:t>                G                                    D</a:t>
            </a:r>
          </a:p>
          <a:p>
            <a:r>
              <a:rPr lang="es-ES" sz="1100" b="1" dirty="0">
                <a:cs typeface="Segoe UI" panose="020B0502040204020203" pitchFamily="34" charset="0"/>
              </a:rPr>
              <a:t>/Vamos todos contentos a la mesa del Señor</a:t>
            </a:r>
          </a:p>
          <a:p>
            <a:r>
              <a:rPr lang="es-ES" sz="1100" b="1" dirty="0">
                <a:solidFill>
                  <a:srgbClr val="0070C0"/>
                </a:solidFill>
                <a:cs typeface="Segoe UI" panose="020B0502040204020203" pitchFamily="34" charset="0"/>
              </a:rPr>
              <a:t>              A                                           D</a:t>
            </a:r>
          </a:p>
          <a:p>
            <a:r>
              <a:rPr lang="es-ES" sz="1100" b="1" dirty="0">
                <a:cs typeface="Segoe UI" panose="020B0502040204020203" pitchFamily="34" charset="0"/>
              </a:rPr>
              <a:t>A escuchar su Palabra que es amor/.</a:t>
            </a:r>
          </a:p>
          <a:p>
            <a:endParaRPr lang="es-ES" sz="1100" b="1"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Todos juntos con gozo y alegría, </a:t>
            </a:r>
          </a:p>
          <a:p>
            <a:r>
              <a:rPr lang="es-ES" sz="1100" dirty="0">
                <a:cs typeface="Segoe UI" panose="020B0502040204020203" pitchFamily="34" charset="0"/>
              </a:rPr>
              <a:t>Porque Cristo nos espera en el Altar.</a:t>
            </a:r>
          </a:p>
          <a:p>
            <a:r>
              <a:rPr lang="es-ES" sz="1100" dirty="0">
                <a:cs typeface="Segoe UI" panose="020B0502040204020203" pitchFamily="34" charset="0"/>
              </a:rPr>
              <a:t>/Ven conmigo, no temas que tu vida cambiará</a:t>
            </a:r>
          </a:p>
          <a:p>
            <a:r>
              <a:rPr lang="es-ES" sz="1100" dirty="0">
                <a:cs typeface="Segoe UI" panose="020B0502040204020203" pitchFamily="34" charset="0"/>
              </a:rPr>
              <a:t>Busca a Cristo que siempre lo hallarás/.</a:t>
            </a:r>
          </a:p>
          <a:p>
            <a:endParaRPr lang="es-ES" sz="1100" dirty="0">
              <a:cs typeface="Segoe UI" panose="020B0502040204020203" pitchFamily="34" charset="0"/>
            </a:endParaRPr>
          </a:p>
          <a:p>
            <a:r>
              <a:rPr lang="es-ES" sz="1100" dirty="0">
                <a:cs typeface="Segoe UI" panose="020B0502040204020203" pitchFamily="34" charset="0"/>
              </a:rPr>
              <a:t>Este día te espera nueva vida,</a:t>
            </a:r>
          </a:p>
          <a:p>
            <a:r>
              <a:rPr lang="es-ES" sz="1100" dirty="0">
                <a:cs typeface="Segoe UI" panose="020B0502040204020203" pitchFamily="34" charset="0"/>
              </a:rPr>
              <a:t>Si tu sigues el camino del Señor.</a:t>
            </a:r>
          </a:p>
          <a:p>
            <a:r>
              <a:rPr lang="es-ES" sz="1100" dirty="0">
                <a:cs typeface="Segoe UI" panose="020B0502040204020203" pitchFamily="34" charset="0"/>
              </a:rPr>
              <a:t>/Santo Espíritu nos guía por senderos de verdad</a:t>
            </a:r>
          </a:p>
          <a:p>
            <a:r>
              <a:rPr lang="es-ES" sz="1100" dirty="0">
                <a:cs typeface="Segoe UI" panose="020B0502040204020203" pitchFamily="34" charset="0"/>
              </a:rPr>
              <a:t>Hoy su pueblo le pide libertad/</a:t>
            </a:r>
            <a:endParaRPr lang="es-ES" sz="1050"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832092"/>
          </a:xfrm>
          <a:prstGeom prst="rect">
            <a:avLst/>
          </a:prstGeom>
          <a:noFill/>
        </p:spPr>
        <p:txBody>
          <a:bodyPr wrap="square" rtlCol="0">
            <a:spAutoFit/>
          </a:bodyPr>
          <a:lstStyle/>
          <a:p>
            <a:r>
              <a:rPr lang="es-ES" sz="1100" b="1" dirty="0">
                <a:solidFill>
                  <a:srgbClr val="0070C0"/>
                </a:solidFill>
                <a:cs typeface="Segoe UI" panose="020B0502040204020203" pitchFamily="34" charset="0"/>
              </a:rPr>
              <a:t>         E                      B             E</a:t>
            </a:r>
          </a:p>
          <a:p>
            <a:r>
              <a:rPr lang="es-ES" sz="1100" b="1" dirty="0">
                <a:cs typeface="Segoe UI" panose="020B0502040204020203" pitchFamily="34" charset="0"/>
              </a:rPr>
              <a:t>Cantando la alegría de vivir </a:t>
            </a:r>
            <a:r>
              <a:rPr lang="es-ES" sz="1100" i="1" dirty="0">
                <a:cs typeface="Segoe UI" panose="020B0502040204020203" pitchFamily="34" charset="0"/>
              </a:rPr>
              <a:t>(de vivir)</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a:t>
            </a:r>
          </a:p>
          <a:p>
            <a:r>
              <a:rPr lang="es-ES" sz="1100" b="1" dirty="0">
                <a:cs typeface="Segoe UI" panose="020B0502040204020203" pitchFamily="34" charset="0"/>
              </a:rPr>
              <a:t>Lleguemos a la casa del Señor </a:t>
            </a:r>
            <a:r>
              <a:rPr lang="es-ES" sz="1100" i="1" dirty="0">
                <a:cs typeface="Segoe UI" panose="020B0502040204020203" pitchFamily="34" charset="0"/>
              </a:rPr>
              <a:t>(del Señor)</a:t>
            </a:r>
            <a:endParaRPr lang="es-ES" sz="1100" b="1" i="1" dirty="0">
              <a:cs typeface="Segoe UI" panose="020B0502040204020203" pitchFamily="34" charset="0"/>
            </a:endParaRPr>
          </a:p>
          <a:p>
            <a:r>
              <a:rPr lang="es-ES" sz="1100" b="1" dirty="0">
                <a:solidFill>
                  <a:srgbClr val="0070C0"/>
                </a:solidFill>
                <a:cs typeface="Segoe UI" panose="020B0502040204020203" pitchFamily="34" charset="0"/>
              </a:rPr>
              <a:t>          F#m               B                             E         </a:t>
            </a:r>
            <a:r>
              <a:rPr lang="es-ES" sz="1100" b="1" dirty="0" err="1">
                <a:solidFill>
                  <a:srgbClr val="0070C0"/>
                </a:solidFill>
                <a:cs typeface="Segoe UI" panose="020B0502040204020203" pitchFamily="34" charset="0"/>
              </a:rPr>
              <a:t>C#m</a:t>
            </a:r>
            <a:endParaRPr lang="es-ES" sz="1100" b="1" dirty="0">
              <a:solidFill>
                <a:srgbClr val="0070C0"/>
              </a:solidFill>
              <a:cs typeface="Segoe UI" panose="020B0502040204020203" pitchFamily="34" charset="0"/>
            </a:endParaRPr>
          </a:p>
          <a:p>
            <a:r>
              <a:rPr lang="es-ES" sz="1100" b="1" dirty="0">
                <a:cs typeface="Segoe UI" panose="020B0502040204020203" pitchFamily="34" charset="0"/>
              </a:rPr>
              <a:t>Marchando todos juntos como hermanos</a:t>
            </a:r>
          </a:p>
          <a:p>
            <a:r>
              <a:rPr lang="es-ES" sz="1100" b="1" dirty="0">
                <a:solidFill>
                  <a:srgbClr val="0070C0"/>
                </a:solidFill>
                <a:cs typeface="Segoe UI" panose="020B0502040204020203" pitchFamily="34" charset="0"/>
              </a:rPr>
              <a:t>    F#m                    B                   E</a:t>
            </a:r>
          </a:p>
          <a:p>
            <a:r>
              <a:rPr lang="es-ES" sz="1100" b="1" dirty="0">
                <a:cs typeface="Segoe UI" panose="020B0502040204020203" pitchFamily="34" charset="0"/>
              </a:rPr>
              <a:t>Andemos los caminos hacia Dios.</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E</a:t>
            </a:r>
          </a:p>
          <a:p>
            <a:r>
              <a:rPr lang="es-ES" sz="1100" dirty="0">
                <a:cs typeface="Segoe UI" panose="020B0502040204020203" pitchFamily="34" charset="0"/>
              </a:rPr>
              <a:t>Venid, entremos todos dando gracias;</a:t>
            </a:r>
          </a:p>
          <a:p>
            <a:r>
              <a:rPr lang="es-ES" sz="1100" b="1" dirty="0">
                <a:solidFill>
                  <a:srgbClr val="0070C0"/>
                </a:solidFill>
                <a:cs typeface="Segoe UI" panose="020B0502040204020203" pitchFamily="34" charset="0"/>
              </a:rPr>
              <a:t>                                                    B</a:t>
            </a:r>
          </a:p>
          <a:p>
            <a:r>
              <a:rPr lang="es-ES" sz="1100" dirty="0">
                <a:cs typeface="Segoe UI" panose="020B0502040204020203" pitchFamily="34" charset="0"/>
              </a:rPr>
              <a:t>Venid, cantemos todos al Señor,</a:t>
            </a:r>
          </a:p>
          <a:p>
            <a:r>
              <a:rPr lang="es-ES" sz="1100" dirty="0">
                <a:cs typeface="Segoe UI" panose="020B0502040204020203" pitchFamily="34" charset="0"/>
              </a:rPr>
              <a:t>    </a:t>
            </a:r>
            <a:r>
              <a:rPr lang="es-ES" sz="1100" b="1" dirty="0">
                <a:solidFill>
                  <a:srgbClr val="0070C0"/>
                </a:solidFill>
                <a:cs typeface="Segoe UI" panose="020B0502040204020203" pitchFamily="34" charset="0"/>
              </a:rPr>
              <a:t>  A               Am                    E</a:t>
            </a:r>
          </a:p>
          <a:p>
            <a:r>
              <a:rPr lang="es-ES" sz="1100" dirty="0">
                <a:cs typeface="Segoe UI" panose="020B0502040204020203" pitchFamily="34" charset="0"/>
              </a:rPr>
              <a:t>Gritemos a la roca que nos salva,</a:t>
            </a:r>
          </a:p>
          <a:p>
            <a:r>
              <a:rPr lang="es-ES" sz="1100" b="1" dirty="0">
                <a:solidFill>
                  <a:srgbClr val="0070C0"/>
                </a:solidFill>
                <a:cs typeface="Segoe UI" panose="020B0502040204020203" pitchFamily="34" charset="0"/>
              </a:rPr>
              <a:t>       A                     B                            E</a:t>
            </a:r>
          </a:p>
          <a:p>
            <a:r>
              <a:rPr lang="es-ES" sz="1100" dirty="0">
                <a:cs typeface="Segoe UI" panose="020B0502040204020203" pitchFamily="34" charset="0"/>
              </a:rPr>
              <a:t>Cantemos la alabanza a nuestro Dios.</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La paz del Señor sea con nosotros,</a:t>
            </a:r>
          </a:p>
          <a:p>
            <a:r>
              <a:rPr lang="es-ES" sz="1100" dirty="0">
                <a:cs typeface="Segoe UI" panose="020B0502040204020203" pitchFamily="34" charset="0"/>
              </a:rPr>
              <a:t>La paz que llena sola el corazón.</a:t>
            </a:r>
          </a:p>
          <a:p>
            <a:r>
              <a:rPr lang="es-ES" sz="1100" dirty="0">
                <a:cs typeface="Segoe UI" panose="020B0502040204020203" pitchFamily="34" charset="0"/>
              </a:rPr>
              <a:t>La paz de estar unidos como hermanos,</a:t>
            </a:r>
          </a:p>
          <a:p>
            <a:r>
              <a:rPr lang="es-ES" sz="1100" dirty="0">
                <a:cs typeface="Segoe UI" panose="020B0502040204020203" pitchFamily="34" charset="0"/>
              </a:rPr>
              <a:t>La paz que nos promete nuestro Dios.</a:t>
            </a:r>
          </a:p>
          <a:p>
            <a:endParaRPr lang="es-ES" sz="1100" dirty="0">
              <a:cs typeface="Segoe UI" panose="020B0502040204020203" pitchFamily="34" charset="0"/>
            </a:endParaRPr>
          </a:p>
          <a:p>
            <a:r>
              <a:rPr lang="es-ES" sz="1100" dirty="0">
                <a:cs typeface="Segoe UI" panose="020B0502040204020203" pitchFamily="34" charset="0"/>
              </a:rPr>
              <a:t>Entremos por las puertas dando gracias,</a:t>
            </a:r>
          </a:p>
          <a:p>
            <a:r>
              <a:rPr lang="es-ES" sz="1100" dirty="0">
                <a:cs typeface="Segoe UI" panose="020B0502040204020203" pitchFamily="34" charset="0"/>
              </a:rPr>
              <a:t>Pidamos al Señor también perdón,</a:t>
            </a:r>
          </a:p>
          <a:p>
            <a:r>
              <a:rPr lang="es-ES" sz="1100" dirty="0">
                <a:cs typeface="Segoe UI" panose="020B0502040204020203" pitchFamily="34" charset="0"/>
              </a:rPr>
              <a:t>Perdón por nuestra falta a los hermanos,</a:t>
            </a:r>
          </a:p>
          <a:p>
            <a:r>
              <a:rPr lang="es-ES" sz="1100" dirty="0">
                <a:cs typeface="Segoe UI" panose="020B0502040204020203" pitchFamily="34" charset="0"/>
              </a:rPr>
              <a:t>Perdón por nuestro pobre corazón.</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Manuel de Terry</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ALEGRÍA DE VIVIR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600" b="1" dirty="0">
                <a:solidFill>
                  <a:srgbClr val="002060"/>
                </a:solidFill>
                <a:latin typeface="HP Simplified" panose="020B0604020204020204" pitchFamily="34" charset="0"/>
              </a:rPr>
              <a:t>AUTOR: </a:t>
            </a:r>
            <a:r>
              <a:rPr lang="es-SV" sz="600" dirty="0">
                <a:solidFill>
                  <a:srgbClr val="002060"/>
                </a:solidFill>
                <a:latin typeface="HP Simplified" panose="020B0604020204020204" pitchFamily="34" charset="0"/>
              </a:rPr>
              <a:t>Francisco J. Arias / Joaquín Mineros (Coro Nueva Esperanza)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ESTE DÍA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3800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        D                       G                  Em A</a:t>
            </a:r>
          </a:p>
          <a:p>
            <a:r>
              <a:rPr lang="es-SV" sz="1100" dirty="0">
                <a:latin typeface="Calibri" panose="020F0502020204030204" pitchFamily="34" charset="0"/>
              </a:rPr>
              <a:t>Santo, Santo, Santo es el Señor, Dios del universo.</a:t>
            </a:r>
          </a:p>
          <a:p>
            <a:r>
              <a:rPr lang="es-SV" sz="1100" b="1" dirty="0">
                <a:solidFill>
                  <a:srgbClr val="0070C0"/>
                </a:solidFill>
                <a:latin typeface="Calibri" panose="020F0502020204030204" pitchFamily="34" charset="0"/>
              </a:rPr>
              <a:t>  D             A         D             G        A          D</a:t>
            </a:r>
          </a:p>
          <a:p>
            <a:r>
              <a:rPr lang="es-SV" sz="1100" dirty="0">
                <a:latin typeface="Calibri" panose="020F0502020204030204" pitchFamily="34" charset="0"/>
              </a:rPr>
              <a:t>Llenos están el Cielo y la tierra de Tu Gloria. </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Bm         Em                   A</a:t>
            </a:r>
            <a:endParaRPr lang="es-SV" sz="1100" b="1" dirty="0">
              <a:latin typeface="Calibri" panose="020F0502020204030204" pitchFamily="34" charset="0"/>
            </a:endParaRPr>
          </a:p>
          <a:p>
            <a:r>
              <a:rPr lang="es-SV" sz="1100" b="1" dirty="0">
                <a:latin typeface="Calibri" panose="020F0502020204030204" pitchFamily="34" charset="0"/>
              </a:rPr>
              <a:t>Hosanna </a:t>
            </a:r>
            <a:r>
              <a:rPr lang="es-SV" sz="1100" dirty="0">
                <a:latin typeface="Calibri" panose="020F0502020204030204" pitchFamily="34" charset="0"/>
              </a:rPr>
              <a:t>(Hosanna), </a:t>
            </a:r>
            <a:r>
              <a:rPr lang="es-SV" sz="1100" b="1" dirty="0">
                <a:latin typeface="Calibri" panose="020F0502020204030204" pitchFamily="34" charset="0"/>
              </a:rPr>
              <a:t>Hosanna </a:t>
            </a:r>
            <a:r>
              <a:rPr lang="es-SV" sz="1100" dirty="0">
                <a:latin typeface="Calibri" panose="020F0502020204030204" pitchFamily="34" charset="0"/>
              </a:rPr>
              <a:t>(Hosanna)</a:t>
            </a:r>
            <a:r>
              <a:rPr lang="es-SV" sz="1100" b="1" dirty="0">
                <a:latin typeface="Calibri" panose="020F0502020204030204" pitchFamily="34" charset="0"/>
              </a:rPr>
              <a:t> </a:t>
            </a:r>
          </a:p>
          <a:p>
            <a:r>
              <a:rPr lang="es-SV" sz="1100" b="1" dirty="0">
                <a:solidFill>
                  <a:srgbClr val="0070C0"/>
                </a:solidFill>
                <a:latin typeface="Calibri" panose="020F0502020204030204" pitchFamily="34" charset="0"/>
              </a:rPr>
              <a:t> D            Bm      Em A</a:t>
            </a:r>
            <a:endParaRPr lang="es-SV" sz="1100" b="1" dirty="0">
              <a:latin typeface="Calibri" panose="020F0502020204030204" pitchFamily="34" charset="0"/>
            </a:endParaRPr>
          </a:p>
          <a:p>
            <a:r>
              <a:rPr lang="es-SV" sz="1100" b="1" dirty="0">
                <a:latin typeface="Calibri" panose="020F0502020204030204" pitchFamily="34" charset="0"/>
              </a:rPr>
              <a:t>Hosanna en el cielo.</a:t>
            </a:r>
          </a:p>
          <a:p>
            <a:r>
              <a:rPr lang="es-SV" sz="1100" b="1" dirty="0">
                <a:solidFill>
                  <a:srgbClr val="0070C0"/>
                </a:solidFill>
                <a:latin typeface="Calibri" panose="020F0502020204030204" pitchFamily="34" charset="0"/>
              </a:rPr>
              <a:t> D                   Bm         Em                   A</a:t>
            </a:r>
            <a:endParaRPr lang="es-SV" sz="1100" b="1" dirty="0">
              <a:latin typeface="Calibri" panose="020F0502020204030204" pitchFamily="34" charset="0"/>
            </a:endParaRPr>
          </a:p>
          <a:p>
            <a:r>
              <a:rPr lang="es-SV" sz="1100" b="1" dirty="0">
                <a:latin typeface="Calibri" panose="020F0502020204030204" pitchFamily="34" charset="0"/>
              </a:rPr>
              <a:t>Hosanna </a:t>
            </a:r>
            <a:r>
              <a:rPr lang="es-SV" sz="1100" dirty="0">
                <a:latin typeface="Calibri" panose="020F0502020204030204" pitchFamily="34" charset="0"/>
              </a:rPr>
              <a:t>(Hosanna), </a:t>
            </a:r>
            <a:r>
              <a:rPr lang="es-SV" sz="1100" b="1" dirty="0">
                <a:latin typeface="Calibri" panose="020F0502020204030204" pitchFamily="34" charset="0"/>
              </a:rPr>
              <a:t>Hosanna </a:t>
            </a:r>
            <a:r>
              <a:rPr lang="es-SV" sz="1100" dirty="0">
                <a:latin typeface="Calibri" panose="020F0502020204030204" pitchFamily="34" charset="0"/>
              </a:rPr>
              <a:t>(Hosanna)</a:t>
            </a:r>
            <a:r>
              <a:rPr lang="es-SV" sz="1100" b="1" dirty="0">
                <a:latin typeface="Calibri" panose="020F0502020204030204" pitchFamily="34" charset="0"/>
              </a:rPr>
              <a:t> </a:t>
            </a:r>
          </a:p>
          <a:p>
            <a:r>
              <a:rPr lang="es-SV" sz="1100" b="1" dirty="0">
                <a:solidFill>
                  <a:srgbClr val="0070C0"/>
                </a:solidFill>
                <a:latin typeface="Calibri" panose="020F0502020204030204" pitchFamily="34" charset="0"/>
              </a:rPr>
              <a:t> D            Bm      A  D</a:t>
            </a:r>
            <a:endParaRPr lang="es-SV" sz="1100" b="1" dirty="0">
              <a:latin typeface="Calibri" panose="020F0502020204030204" pitchFamily="34" charset="0"/>
            </a:endParaRPr>
          </a:p>
          <a:p>
            <a:r>
              <a:rPr lang="es-SV" sz="1100" b="1" dirty="0">
                <a:latin typeface="Calibri" panose="020F0502020204030204" pitchFamily="34" charset="0"/>
              </a:rPr>
              <a:t>Hosanna en el cielo.</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F#                Bm           Em          G        A</a:t>
            </a:r>
          </a:p>
          <a:p>
            <a:r>
              <a:rPr lang="es-SV" sz="1100" dirty="0">
                <a:latin typeface="Calibri" panose="020F0502020204030204" pitchFamily="34" charset="0"/>
              </a:rPr>
              <a:t>Bendito el que viene en nombre del Señor.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493538"/>
          </a:xfrm>
          <a:prstGeom prst="rect">
            <a:avLst/>
          </a:prstGeom>
          <a:noFill/>
        </p:spPr>
        <p:txBody>
          <a:bodyPr wrap="square" rtlCol="0">
            <a:spAutoFit/>
          </a:bodyPr>
          <a:lstStyle/>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D                                               G D</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/Santo, Santo, Santo es el Señor</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           G    D</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Dios del universo/</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Bm C           Bm</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/El cielo y la tierra</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G         D         A  D</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Están llenos de tu gloria/.</a:t>
            </a: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A</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 G C D</a:t>
            </a:r>
          </a:p>
          <a:p>
            <a:pPr>
              <a:spcAft>
                <a:spcPts val="0"/>
              </a:spcAft>
            </a:pP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G                 Bm        Em Bm</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lo alto del cielo,</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G                 D             A D        F#</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lo alto del cielo/.</a:t>
            </a:r>
          </a:p>
          <a:p>
            <a:pPr>
              <a:spcAft>
                <a:spcPts val="0"/>
              </a:spcAft>
            </a:pPr>
            <a:endParaRPr lang="es-SV" sz="11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Bm                   F#m         G                         A</a:t>
            </a:r>
          </a:p>
          <a:p>
            <a:pPr>
              <a:spcAft>
                <a:spcPts val="0"/>
              </a:spcAft>
            </a:pPr>
            <a:r>
              <a:rPr lang="es-SV" sz="1100" dirty="0">
                <a:latin typeface="Calibri" panose="020F0502020204030204" pitchFamily="34" charset="0"/>
                <a:cs typeface="Times New Roman" panose="02020603050405020304" pitchFamily="18" charset="0"/>
              </a:rPr>
              <a:t>Bendito es el que viene en nombre del Señor</a:t>
            </a:r>
          </a:p>
          <a:p>
            <a:pPr>
              <a:spcAft>
                <a:spcPts val="0"/>
              </a:spcAft>
            </a:pPr>
            <a:r>
              <a:rPr lang="es-SV" sz="1100" b="1" dirty="0">
                <a:solidFill>
                  <a:srgbClr val="0070C0"/>
                </a:solidFill>
                <a:latin typeface="Calibri" panose="020F0502020204030204" pitchFamily="34" charset="0"/>
                <a:cs typeface="Times New Roman" panose="02020603050405020304" pitchFamily="18" charset="0"/>
              </a:rPr>
              <a:t>       Bm                  F#m            G                      A</a:t>
            </a:r>
          </a:p>
          <a:p>
            <a:pPr>
              <a:spcAft>
                <a:spcPts val="0"/>
              </a:spcAft>
            </a:pPr>
            <a:r>
              <a:rPr lang="es-SV" sz="1100" dirty="0">
                <a:latin typeface="Calibri" panose="020F0502020204030204" pitchFamily="34" charset="0"/>
                <a:cs typeface="Times New Roman" panose="02020603050405020304" pitchFamily="18" charset="0"/>
              </a:rPr>
              <a:t>Bendito es el que viene en nombre del Señor.</a:t>
            </a:r>
          </a:p>
          <a:p>
            <a:pPr>
              <a:spcAft>
                <a:spcPts val="0"/>
              </a:spcAft>
            </a:pPr>
            <a:endParaRPr lang="es-SV" sz="1100" dirty="0">
              <a:latin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cs typeface="Times New Roman" panose="02020603050405020304" pitchFamily="18" charset="0"/>
              </a:rPr>
              <a:t>Hosanna…</a:t>
            </a:r>
          </a:p>
          <a:p>
            <a:pPr>
              <a:spcAft>
                <a:spcPts val="0"/>
              </a:spcAft>
            </a:pPr>
            <a:r>
              <a:rPr lang="es-SV" sz="1100" b="1" dirty="0">
                <a:latin typeface="Calibri" panose="020F0502020204030204" pitchFamily="34" charset="0"/>
                <a:cs typeface="Times New Roman" panose="02020603050405020304" pitchFamily="18" charset="0"/>
              </a:rPr>
              <a:t>Hosanna en lo alto del cielo.</a:t>
            </a:r>
            <a:endParaRPr lang="es-SV" sz="1100" b="1"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Marcelo Giombini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Giombini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V</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Tía </a:t>
            </a:r>
            <a:r>
              <a:rPr lang="es-SV" sz="700" dirty="0" err="1">
                <a:solidFill>
                  <a:srgbClr val="002060"/>
                </a:solidFill>
                <a:latin typeface="HP Simplified" panose="020B0604020204020204" pitchFamily="34" charset="0"/>
              </a:rPr>
              <a:t>Any</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SANTO IV</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110695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F       Dm          G</a:t>
            </a:r>
          </a:p>
          <a:p>
            <a:r>
              <a:rPr lang="es-SV" sz="1100" b="1" dirty="0">
                <a:latin typeface="Calibri" panose="020F0502020204030204" pitchFamily="34" charset="0"/>
              </a:rPr>
              <a:t>Santo, Santo, Santo es el Señor.</a:t>
            </a:r>
            <a:r>
              <a:rPr lang="es-SV" sz="1100" dirty="0">
                <a:latin typeface="Calibri" panose="020F0502020204030204" pitchFamily="34" charset="0"/>
              </a:rPr>
              <a:t> (2 veces)</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Em                            Am      Em                              Am</a:t>
            </a:r>
          </a:p>
          <a:p>
            <a:r>
              <a:rPr lang="es-SV" sz="1100" dirty="0">
                <a:latin typeface="Calibri" panose="020F0502020204030204" pitchFamily="34" charset="0"/>
              </a:rPr>
              <a:t>Bendito sea el que viene, en el nombre del Señor.</a:t>
            </a:r>
          </a:p>
          <a:p>
            <a:r>
              <a:rPr lang="es-SV" sz="1100" b="1" dirty="0">
                <a:solidFill>
                  <a:srgbClr val="0070C0"/>
                </a:solidFill>
                <a:latin typeface="Calibri" panose="020F0502020204030204" pitchFamily="34" charset="0"/>
              </a:rPr>
              <a:t>Em                            Am     Em                                F G</a:t>
            </a:r>
          </a:p>
          <a:p>
            <a:r>
              <a:rPr lang="es-SV" sz="1100" dirty="0">
                <a:latin typeface="Calibri" panose="020F0502020204030204" pitchFamily="34" charset="0"/>
              </a:rPr>
              <a:t>Bendito sea el que viene, en el nombre del Señor.</a:t>
            </a:r>
          </a:p>
          <a:p>
            <a:endParaRPr lang="es-SV" sz="1100" dirty="0">
              <a:latin typeface="Calibri" panose="020F0502020204030204" pitchFamily="34" charset="0"/>
            </a:endParaRPr>
          </a:p>
          <a:p>
            <a:r>
              <a:rPr lang="es-SV" sz="1100" b="1" dirty="0">
                <a:latin typeface="Calibri" panose="020F0502020204030204" pitchFamily="34" charset="0"/>
              </a:rPr>
              <a:t>Santo, Santo, Santo es el Señor.</a:t>
            </a:r>
            <a:r>
              <a:rPr lang="es-SV" sz="1100" dirty="0">
                <a:latin typeface="Calibri" panose="020F0502020204030204" pitchFamily="34" charset="0"/>
              </a:rPr>
              <a:t> (2 veces)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F G C  Am     F G  C   Am  F     G          C</a:t>
            </a:r>
            <a:endParaRPr lang="es-SV" sz="1100" b="1" dirty="0">
              <a:latin typeface="Calibri" panose="020F0502020204030204" pitchFamily="34" charset="0"/>
            </a:endParaRPr>
          </a:p>
          <a:p>
            <a:r>
              <a:rPr lang="es-SV" sz="1100" b="1" dirty="0" err="1">
                <a:latin typeface="Calibri" panose="020F0502020204030204" pitchFamily="34" charset="0"/>
              </a:rPr>
              <a:t>Hoosanna</a:t>
            </a:r>
            <a:r>
              <a:rPr lang="es-SV" sz="1100" b="1" dirty="0">
                <a:latin typeface="Calibri" panose="020F0502020204030204" pitchFamily="34" charset="0"/>
              </a:rPr>
              <a:t>,  </a:t>
            </a:r>
            <a:r>
              <a:rPr lang="es-SV" sz="1100" b="1" dirty="0" err="1">
                <a:latin typeface="Calibri" panose="020F0502020204030204" pitchFamily="34" charset="0"/>
              </a:rPr>
              <a:t>Hooosanna</a:t>
            </a:r>
            <a:r>
              <a:rPr lang="es-SV" sz="1100" b="1" dirty="0">
                <a:latin typeface="Calibri" panose="020F0502020204030204" pitchFamily="34" charset="0"/>
              </a:rPr>
              <a:t>, </a:t>
            </a:r>
            <a:r>
              <a:rPr lang="es-SV" sz="1100" b="1" dirty="0" err="1">
                <a:latin typeface="Calibri" panose="020F0502020204030204" pitchFamily="34" charset="0"/>
              </a:rPr>
              <a:t>Hosaaaaanna</a:t>
            </a:r>
            <a:r>
              <a:rPr lang="es-SV" sz="1100" b="1" dirty="0">
                <a:latin typeface="Calibri" panose="020F0502020204030204" pitchFamily="34" charset="0"/>
              </a:rPr>
              <a:t>.</a:t>
            </a:r>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1954381"/>
          </a:xfrm>
          <a:prstGeom prst="rect">
            <a:avLst/>
          </a:prstGeom>
          <a:noFill/>
        </p:spPr>
        <p:txBody>
          <a:bodyPr wrap="square" rtlCol="0">
            <a:spAutoFit/>
          </a:bodyPr>
          <a:lstStyle/>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                                                        A</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Santo es el Señor, Santo es el Señor.</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                 B         A   B    E</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Llenos están cielo y tierra de tu gloria. (2 veces)</a:t>
            </a: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                                    E</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el cielo, bendito el que viene,</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C#m</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F#m           B                        E</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Bendito el que viene en nombre del Señor.</a:t>
            </a:r>
          </a:p>
          <a:p>
            <a:pPr>
              <a:spcAft>
                <a:spcPts val="0"/>
              </a:spcAft>
            </a:pP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latin typeface="Calibri" panose="020F0502020204030204" pitchFamily="34" charset="0"/>
                <a:cs typeface="Times New Roman" panose="02020603050405020304" pitchFamily="18" charset="0"/>
              </a:rPr>
              <a:t>Santo es el Señor…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Santo es el Señor</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VIII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Huellas</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VI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a:extLst>
              <a:ext uri="{FF2B5EF4-FFF2-40B4-BE49-F238E27FC236}">
                <a16:creationId xmlns="" xmlns:a16="http://schemas.microsoft.com/office/drawing/2014/main" id="{F1F3D29A-48AD-44F7-9CBF-44B068A09BC6}"/>
              </a:ext>
            </a:extLst>
          </p:cNvPr>
          <p:cNvSpPr txBox="1"/>
          <p:nvPr/>
        </p:nvSpPr>
        <p:spPr>
          <a:xfrm>
            <a:off x="443232" y="3141095"/>
            <a:ext cx="3978018" cy="246221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E                                                B</a:t>
            </a:r>
          </a:p>
          <a:p>
            <a:r>
              <a:rPr lang="es-SV" sz="1100" dirty="0">
                <a:latin typeface="Calibri" panose="020F0502020204030204" pitchFamily="34" charset="0"/>
              </a:rPr>
              <a:t>Santo, Santo, Santo es el Señor.</a:t>
            </a:r>
          </a:p>
          <a:p>
            <a:r>
              <a:rPr lang="es-SV" sz="1100" b="1" dirty="0">
                <a:solidFill>
                  <a:srgbClr val="0070C0"/>
                </a:solidFill>
                <a:latin typeface="Calibri" panose="020F0502020204030204" pitchFamily="34" charset="0"/>
              </a:rPr>
              <a:t>                                E</a:t>
            </a:r>
          </a:p>
          <a:p>
            <a:r>
              <a:rPr lang="es-SV" sz="1100" dirty="0">
                <a:latin typeface="Calibri" panose="020F0502020204030204" pitchFamily="34" charset="0"/>
              </a:rPr>
              <a:t>Hosanna en las alturas,</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B        E</a:t>
            </a:r>
          </a:p>
          <a:p>
            <a:r>
              <a:rPr lang="es-SV" sz="1100" dirty="0">
                <a:latin typeface="Calibri" panose="020F0502020204030204" pitchFamily="34" charset="0"/>
              </a:rPr>
              <a:t>Bendito es el que viene en nombre del Señor.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E                                                        </a:t>
            </a:r>
            <a:r>
              <a:rPr lang="es-SV" sz="1100" b="1" dirty="0" err="1">
                <a:solidFill>
                  <a:srgbClr val="0070C0"/>
                </a:solidFill>
                <a:latin typeface="Calibri" panose="020F0502020204030204" pitchFamily="34" charset="0"/>
              </a:rPr>
              <a:t>C#m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En unión del coro de tus ángeles en el cielo</a:t>
            </a:r>
          </a:p>
          <a:p>
            <a:r>
              <a:rPr lang="es-SV" sz="1100" b="1" dirty="0">
                <a:solidFill>
                  <a:srgbClr val="0070C0"/>
                </a:solidFill>
                <a:latin typeface="Calibri" panose="020F0502020204030204" pitchFamily="34" charset="0"/>
              </a:rPr>
              <a:t>        A                               F#m              B</a:t>
            </a:r>
            <a:endParaRPr lang="es-SV" sz="1100" b="1" dirty="0">
              <a:latin typeface="Calibri" panose="020F0502020204030204" pitchFamily="34" charset="0"/>
            </a:endParaRPr>
          </a:p>
          <a:p>
            <a:r>
              <a:rPr lang="es-SV" sz="1100" b="1" dirty="0">
                <a:latin typeface="Calibri" panose="020F0502020204030204" pitchFamily="34" charset="0"/>
              </a:rPr>
              <a:t>Te alaba el coro de tu Iglesia en la tierra.</a:t>
            </a:r>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Hosanna en las alturas,</a:t>
            </a:r>
          </a:p>
          <a:p>
            <a:r>
              <a:rPr lang="es-SV" sz="1100" dirty="0">
                <a:latin typeface="Calibri" panose="020F0502020204030204" pitchFamily="34" charset="0"/>
              </a:rPr>
              <a:t>Bendito es el que viene en nombre del Señor.</a:t>
            </a:r>
          </a:p>
        </p:txBody>
      </p:sp>
      <p:sp>
        <p:nvSpPr>
          <p:cNvPr id="26" name="Redondear rectángulo de esquina diagonal 17">
            <a:extLst>
              <a:ext uri="{FF2B5EF4-FFF2-40B4-BE49-F238E27FC236}">
                <a16:creationId xmlns="" xmlns:a16="http://schemas.microsoft.com/office/drawing/2014/main" id="{C9058231-707D-4425-B315-027A87C3E9C4}"/>
              </a:ext>
            </a:extLst>
          </p:cNvPr>
          <p:cNvSpPr/>
          <p:nvPr/>
        </p:nvSpPr>
        <p:spPr>
          <a:xfrm>
            <a:off x="3354962" y="288875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27" name="Paralelogramo 26">
            <a:extLst>
              <a:ext uri="{FF2B5EF4-FFF2-40B4-BE49-F238E27FC236}">
                <a16:creationId xmlns="" xmlns:a16="http://schemas.microsoft.com/office/drawing/2014/main" id="{321054A4-2153-4088-811F-F113D9D4D5B1}"/>
              </a:ext>
            </a:extLst>
          </p:cNvPr>
          <p:cNvSpPr/>
          <p:nvPr/>
        </p:nvSpPr>
        <p:spPr>
          <a:xfrm>
            <a:off x="534539" y="306262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Clásico</a:t>
            </a:r>
          </a:p>
        </p:txBody>
      </p:sp>
      <p:sp>
        <p:nvSpPr>
          <p:cNvPr id="28" name="Paralelogramo 27">
            <a:extLst>
              <a:ext uri="{FF2B5EF4-FFF2-40B4-BE49-F238E27FC236}">
                <a16:creationId xmlns="" xmlns:a16="http://schemas.microsoft.com/office/drawing/2014/main" id="{555DF673-53F2-49EB-BD06-8CC6D34E05B7}"/>
              </a:ext>
            </a:extLst>
          </p:cNvPr>
          <p:cNvSpPr/>
          <p:nvPr/>
        </p:nvSpPr>
        <p:spPr>
          <a:xfrm>
            <a:off x="566470" y="288876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SANTO VII</a:t>
            </a:r>
          </a:p>
        </p:txBody>
      </p:sp>
      <p:sp>
        <p:nvSpPr>
          <p:cNvPr id="29" name="Conector 20">
            <a:extLst>
              <a:ext uri="{FF2B5EF4-FFF2-40B4-BE49-F238E27FC236}">
                <a16:creationId xmlns="" xmlns:a16="http://schemas.microsoft.com/office/drawing/2014/main" id="{211A7DBF-FD29-47BF-B599-6F04F0D257C7}"/>
              </a:ext>
            </a:extLst>
          </p:cNvPr>
          <p:cNvSpPr/>
          <p:nvPr/>
        </p:nvSpPr>
        <p:spPr>
          <a:xfrm>
            <a:off x="554143" y="292875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a:extLst>
              <a:ext uri="{FF2B5EF4-FFF2-40B4-BE49-F238E27FC236}">
                <a16:creationId xmlns="" xmlns:a16="http://schemas.microsoft.com/office/drawing/2014/main" id="{55AB9C3A-0463-41E1-B440-F8E12A8232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2833677"/>
            <a:ext cx="340452" cy="335187"/>
          </a:xfrm>
          <a:prstGeom prst="flowChartConnector">
            <a:avLst/>
          </a:prstGeom>
        </p:spPr>
      </p:pic>
      <p:pic>
        <p:nvPicPr>
          <p:cNvPr id="31" name="Imagen 30">
            <a:extLst>
              <a:ext uri="{FF2B5EF4-FFF2-40B4-BE49-F238E27FC236}">
                <a16:creationId xmlns="" xmlns:a16="http://schemas.microsoft.com/office/drawing/2014/main" id="{B312EF29-A0D1-464C-9331-ECB688715B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842717"/>
            <a:ext cx="340452" cy="317106"/>
          </a:xfrm>
          <a:prstGeom prst="flowChartConnector">
            <a:avLst/>
          </a:prstGeom>
        </p:spPr>
      </p:pic>
      <p:sp>
        <p:nvSpPr>
          <p:cNvPr id="32" name="15 CuadroTexto">
            <a:extLst>
              <a:ext uri="{FF2B5EF4-FFF2-40B4-BE49-F238E27FC236}">
                <a16:creationId xmlns="" xmlns:a16="http://schemas.microsoft.com/office/drawing/2014/main" id="{EAC8D792-16C3-4B0F-BCE2-D7DAB31BA10A}"/>
              </a:ext>
            </a:extLst>
          </p:cNvPr>
          <p:cNvSpPr txBox="1"/>
          <p:nvPr/>
        </p:nvSpPr>
        <p:spPr>
          <a:xfrm>
            <a:off x="5181419" y="2910304"/>
            <a:ext cx="3745093" cy="1615827"/>
          </a:xfrm>
          <a:prstGeom prst="rect">
            <a:avLst/>
          </a:prstGeom>
          <a:noFill/>
        </p:spPr>
        <p:txBody>
          <a:bodyPr wrap="square" rtlCol="0">
            <a:spAutoFit/>
          </a:bodyPr>
          <a:lstStyle/>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Am       E        Am         G                      C</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Santo, Santo, Santo, Santo es el Señor</a:t>
            </a: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Dm               E                               Am</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Dios del universo Santo es el Señor.</a:t>
            </a:r>
            <a:endParaRPr lang="es-SV" sz="11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A7                 Dm         G                    C</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el cielo, hosanna en el cielo,</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F                  Dm           E                       Am</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Bendito el que viene en nombre del Señor/.</a:t>
            </a:r>
          </a:p>
        </p:txBody>
      </p:sp>
      <p:sp>
        <p:nvSpPr>
          <p:cNvPr id="33" name="Redondear rectángulo de esquina diagonal 12">
            <a:extLst>
              <a:ext uri="{FF2B5EF4-FFF2-40B4-BE49-F238E27FC236}">
                <a16:creationId xmlns="" xmlns:a16="http://schemas.microsoft.com/office/drawing/2014/main" id="{AD35B222-6750-474C-9EBD-10640C6195E1}"/>
              </a:ext>
            </a:extLst>
          </p:cNvPr>
          <p:cNvSpPr/>
          <p:nvPr/>
        </p:nvSpPr>
        <p:spPr>
          <a:xfrm>
            <a:off x="8073769" y="2650734"/>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34" name="Paralelogramo 33">
            <a:extLst>
              <a:ext uri="{FF2B5EF4-FFF2-40B4-BE49-F238E27FC236}">
                <a16:creationId xmlns="" xmlns:a16="http://schemas.microsoft.com/office/drawing/2014/main" id="{824CAC16-F663-4052-81E3-D2B00F0BC346}"/>
              </a:ext>
            </a:extLst>
          </p:cNvPr>
          <p:cNvSpPr/>
          <p:nvPr/>
        </p:nvSpPr>
        <p:spPr>
          <a:xfrm>
            <a:off x="5253346" y="2824595"/>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Ágape</a:t>
            </a:r>
          </a:p>
        </p:txBody>
      </p:sp>
      <p:sp>
        <p:nvSpPr>
          <p:cNvPr id="35" name="Paralelogramo 34">
            <a:extLst>
              <a:ext uri="{FF2B5EF4-FFF2-40B4-BE49-F238E27FC236}">
                <a16:creationId xmlns="" xmlns:a16="http://schemas.microsoft.com/office/drawing/2014/main" id="{B188880D-F57C-4283-970C-B61C4E63C56C}"/>
              </a:ext>
            </a:extLst>
          </p:cNvPr>
          <p:cNvSpPr/>
          <p:nvPr/>
        </p:nvSpPr>
        <p:spPr>
          <a:xfrm>
            <a:off x="5285277" y="2650737"/>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IX</a:t>
            </a:r>
            <a:endParaRPr lang="es-SV" sz="900" dirty="0">
              <a:latin typeface="HP Simplified" panose="020B0604020204020204" pitchFamily="34" charset="0"/>
            </a:endParaRPr>
          </a:p>
        </p:txBody>
      </p:sp>
      <p:sp>
        <p:nvSpPr>
          <p:cNvPr id="36" name="Conector 15">
            <a:extLst>
              <a:ext uri="{FF2B5EF4-FFF2-40B4-BE49-F238E27FC236}">
                <a16:creationId xmlns="" xmlns:a16="http://schemas.microsoft.com/office/drawing/2014/main" id="{162542F3-1E55-4D13-B180-474C76E8DA0B}"/>
              </a:ext>
            </a:extLst>
          </p:cNvPr>
          <p:cNvSpPr/>
          <p:nvPr/>
        </p:nvSpPr>
        <p:spPr>
          <a:xfrm>
            <a:off x="5272947" y="2690732"/>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a:extLst>
              <a:ext uri="{FF2B5EF4-FFF2-40B4-BE49-F238E27FC236}">
                <a16:creationId xmlns="" xmlns:a16="http://schemas.microsoft.com/office/drawing/2014/main" id="{48032574-F4F5-478F-BAD0-904582AF45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2595652"/>
            <a:ext cx="340452" cy="335187"/>
          </a:xfrm>
          <a:prstGeom prst="flowChartConnector">
            <a:avLst/>
          </a:prstGeom>
        </p:spPr>
      </p:pic>
      <p:pic>
        <p:nvPicPr>
          <p:cNvPr id="38" name="Imagen 37">
            <a:extLst>
              <a:ext uri="{FF2B5EF4-FFF2-40B4-BE49-F238E27FC236}">
                <a16:creationId xmlns="" xmlns:a16="http://schemas.microsoft.com/office/drawing/2014/main" id="{F900E63B-152C-45E6-930B-29F4309E39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2597201"/>
            <a:ext cx="340452" cy="317106"/>
          </a:xfrm>
          <a:prstGeom prst="flowChartConnector">
            <a:avLst/>
          </a:prstGeom>
        </p:spPr>
      </p:pic>
    </p:spTree>
    <p:extLst>
      <p:ext uri="{BB962C8B-B14F-4D97-AF65-F5344CB8AC3E}">
        <p14:creationId xmlns:p14="http://schemas.microsoft.com/office/powerpoint/2010/main" val="1878884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243068" cy="178510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Em                      D                       C             B       Em</a:t>
            </a:r>
          </a:p>
          <a:p>
            <a:r>
              <a:rPr lang="es-SV" sz="1100" dirty="0">
                <a:latin typeface="Calibri" panose="020F0502020204030204" pitchFamily="34" charset="0"/>
              </a:rPr>
              <a:t>Santo </a:t>
            </a:r>
            <a:r>
              <a:rPr lang="es-SV" sz="1100" i="1" dirty="0">
                <a:latin typeface="Calibri" panose="020F0502020204030204" pitchFamily="34" charset="0"/>
              </a:rPr>
              <a:t>(Santo)</a:t>
            </a:r>
            <a:r>
              <a:rPr lang="es-SV" sz="1100" dirty="0">
                <a:latin typeface="Calibri" panose="020F0502020204030204" pitchFamily="34" charset="0"/>
              </a:rPr>
              <a:t>, Santo </a:t>
            </a:r>
            <a:r>
              <a:rPr lang="es-SV" sz="1100" i="1" dirty="0">
                <a:latin typeface="Calibri" panose="020F0502020204030204" pitchFamily="34" charset="0"/>
              </a:rPr>
              <a:t>(Santo)</a:t>
            </a:r>
            <a:r>
              <a:rPr lang="es-SV" sz="1100" dirty="0">
                <a:latin typeface="Calibri" panose="020F0502020204030204" pitchFamily="34" charset="0"/>
              </a:rPr>
              <a:t>, Santo es el Señor. (2 veces)</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Em  D                 C              B                       Em</a:t>
            </a:r>
          </a:p>
          <a:p>
            <a:r>
              <a:rPr lang="es-SV" sz="1100" dirty="0">
                <a:latin typeface="Calibri" panose="020F0502020204030204" pitchFamily="34" charset="0"/>
              </a:rPr>
              <a:t>Bendito el que viene en nombre del Señor. (2 veces)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E                                  D                              C             B        E</a:t>
            </a:r>
            <a:endParaRPr lang="es-SV" sz="1100" b="1" dirty="0">
              <a:latin typeface="Calibri" panose="020F0502020204030204" pitchFamily="34" charset="0"/>
            </a:endParaRPr>
          </a:p>
          <a:p>
            <a:r>
              <a:rPr lang="es-SV" sz="1100" b="1" dirty="0" err="1">
                <a:latin typeface="Calibri" panose="020F0502020204030204" pitchFamily="34" charset="0"/>
              </a:rPr>
              <a:t>Hoosanna</a:t>
            </a:r>
            <a:r>
              <a:rPr lang="es-SV" sz="1100" b="1" dirty="0">
                <a:latin typeface="Calibri" panose="020F0502020204030204" pitchFamily="34" charset="0"/>
              </a:rPr>
              <a:t> </a:t>
            </a:r>
            <a:r>
              <a:rPr lang="es-SV" sz="1100" i="1" dirty="0">
                <a:latin typeface="Calibri" panose="020F0502020204030204" pitchFamily="34" charset="0"/>
              </a:rPr>
              <a:t>(Hosanna)</a:t>
            </a:r>
            <a:r>
              <a:rPr lang="es-SV" sz="1100" b="1" dirty="0">
                <a:latin typeface="Calibri" panose="020F0502020204030204" pitchFamily="34" charset="0"/>
              </a:rPr>
              <a:t>, Hosanna </a:t>
            </a:r>
            <a:r>
              <a:rPr lang="es-SV" sz="1100" i="1" dirty="0">
                <a:latin typeface="Calibri" panose="020F0502020204030204" pitchFamily="34" charset="0"/>
              </a:rPr>
              <a:t>(hosanna)</a:t>
            </a:r>
            <a:r>
              <a:rPr lang="es-SV" sz="1100" b="1" dirty="0">
                <a:latin typeface="Calibri" panose="020F0502020204030204" pitchFamily="34" charset="0"/>
              </a:rPr>
              <a:t>, Santo es el Señor. </a:t>
            </a:r>
            <a:r>
              <a:rPr lang="es-SV" sz="1100" dirty="0">
                <a:latin typeface="Calibri" panose="020F0502020204030204" pitchFamily="34" charset="0"/>
              </a:rPr>
              <a:t>(2 veces)</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B        Em  C             B       Em</a:t>
            </a:r>
          </a:p>
          <a:p>
            <a:r>
              <a:rPr lang="es-SV" sz="1100" b="1" dirty="0">
                <a:latin typeface="Calibri" panose="020F0502020204030204" pitchFamily="34" charset="0"/>
              </a:rPr>
              <a:t>Santo es el Señor, Santo es el Señor</a:t>
            </a:r>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123658"/>
          </a:xfrm>
          <a:prstGeom prst="rect">
            <a:avLst/>
          </a:prstGeom>
          <a:noFill/>
        </p:spPr>
        <p:txBody>
          <a:bodyPr wrap="square" rtlCol="0">
            <a:spAutoFit/>
          </a:bodyPr>
          <a:lstStyle/>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Gm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F</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D#                                                 D</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Santo, Santo, Santo es el Señor, Dios del Universo. (2 veces)</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Gm                                               Cm     D#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D</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Llenos están el cielo y la tierra de tu gloria</a:t>
            </a:r>
            <a:r>
              <a:rPr lang="es-SV" sz="1100" dirty="0" smtClean="0">
                <a:latin typeface="Calibri" panose="020F0502020204030204" pitchFamily="34" charset="0"/>
                <a:ea typeface="Calibri" panose="020F0502020204030204" pitchFamily="34" charset="0"/>
                <a:cs typeface="Times New Roman" panose="02020603050405020304" pitchFamily="18" charset="0"/>
              </a:rPr>
              <a:t>. (2 veces)</a:t>
            </a:r>
            <a:endParaRPr lang="es-SV" sz="11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Gm            Cm           D7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G</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m</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Hosanna, Hosanna en el Cielo. </a:t>
            </a:r>
            <a:r>
              <a:rPr lang="es-SV" sz="1100" dirty="0">
                <a:latin typeface="Calibri" panose="020F0502020204030204" pitchFamily="34" charset="0"/>
                <a:ea typeface="Calibri" panose="020F0502020204030204" pitchFamily="34" charset="0"/>
                <a:cs typeface="Times New Roman" panose="02020603050405020304" pitchFamily="18" charset="0"/>
              </a:rPr>
              <a:t>(2 veces)</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Gm               Cm               D#                       D</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Bendito el que viene en el nombre del Señor.</a:t>
            </a: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Hosanna, Hosanna en el Cielo. </a:t>
            </a:r>
            <a:r>
              <a:rPr lang="es-SV" sz="1100" dirty="0">
                <a:latin typeface="Calibri" panose="020F0502020204030204" pitchFamily="34" charset="0"/>
                <a:ea typeface="Calibri" panose="020F0502020204030204" pitchFamily="34" charset="0"/>
                <a:cs typeface="Times New Roman" panose="02020603050405020304" pitchFamily="18" charset="0"/>
              </a:rPr>
              <a:t>(2 veces)</a:t>
            </a:r>
            <a:endParaRPr lang="es-SV" sz="11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600" b="1" dirty="0">
                <a:solidFill>
                  <a:srgbClr val="002060"/>
                </a:solidFill>
                <a:latin typeface="HP Simplified" panose="020B0604020204020204" pitchFamily="34" charset="0"/>
              </a:rPr>
              <a:t>AUTOR: </a:t>
            </a:r>
            <a:r>
              <a:rPr lang="es-SV" sz="600" dirty="0">
                <a:solidFill>
                  <a:srgbClr val="002060"/>
                </a:solidFill>
                <a:latin typeface="HP Simplified" panose="020B0604020204020204" pitchFamily="34" charset="0"/>
              </a:rPr>
              <a:t>Mary Frances Reza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XII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 | </a:t>
            </a:r>
            <a:r>
              <a:rPr lang="es-SV" sz="700" b="1" dirty="0">
                <a:solidFill>
                  <a:srgbClr val="002060"/>
                </a:solidFill>
                <a:latin typeface="HP Simplified" panose="020B0604020204020204" pitchFamily="34" charset="0"/>
              </a:rPr>
              <a:t>CLAVE: </a:t>
            </a:r>
            <a:r>
              <a:rPr lang="es-SV" sz="700" dirty="0">
                <a:solidFill>
                  <a:srgbClr val="002060"/>
                </a:solidFill>
                <a:latin typeface="HP Simplified" panose="020B0604020204020204" pitchFamily="34" charset="0"/>
              </a:rPr>
              <a:t>Santo… Santo…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X</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2" name="15 CuadroTexto">
            <a:extLst>
              <a:ext uri="{FF2B5EF4-FFF2-40B4-BE49-F238E27FC236}">
                <a16:creationId xmlns="" xmlns:a16="http://schemas.microsoft.com/office/drawing/2014/main" id="{86B5AA85-71DC-4175-BC48-87D305633C65}"/>
              </a:ext>
            </a:extLst>
          </p:cNvPr>
          <p:cNvSpPr txBox="1"/>
          <p:nvPr/>
        </p:nvSpPr>
        <p:spPr>
          <a:xfrm>
            <a:off x="462611" y="2809772"/>
            <a:ext cx="3745093" cy="2292935"/>
          </a:xfrm>
          <a:prstGeom prst="rect">
            <a:avLst/>
          </a:prstGeom>
          <a:noFill/>
        </p:spPr>
        <p:txBody>
          <a:bodyPr wrap="square" rtlCol="0">
            <a:spAutoFit/>
          </a:bodyPr>
          <a:lstStyle/>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Em                     A      C         D    Em</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Santo es el Señor, Dios del universo.</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G                     A         C        D         E</a:t>
            </a: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Llenos están cielo y tierra de tu gloria.</a:t>
            </a: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               A</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Hosanna,</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B                                   E</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Bendito el que viene en nombre del Señor.</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               A</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Hosanna,</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B                                   E                             Em</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Bendito el que viene en nombre del Señor.</a:t>
            </a:r>
          </a:p>
        </p:txBody>
      </p:sp>
      <p:sp>
        <p:nvSpPr>
          <p:cNvPr id="33" name="Redondear rectángulo de esquina diagonal 12">
            <a:extLst>
              <a:ext uri="{FF2B5EF4-FFF2-40B4-BE49-F238E27FC236}">
                <a16:creationId xmlns="" xmlns:a16="http://schemas.microsoft.com/office/drawing/2014/main" id="{921715EB-4FFC-4705-9B90-040462F1D9E0}"/>
              </a:ext>
            </a:extLst>
          </p:cNvPr>
          <p:cNvSpPr/>
          <p:nvPr/>
        </p:nvSpPr>
        <p:spPr>
          <a:xfrm>
            <a:off x="3354961" y="255020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4" name="Paralelogramo 33">
            <a:extLst>
              <a:ext uri="{FF2B5EF4-FFF2-40B4-BE49-F238E27FC236}">
                <a16:creationId xmlns="" xmlns:a16="http://schemas.microsoft.com/office/drawing/2014/main" id="{404146F7-33DD-41D9-A07A-8F70749071BF}"/>
              </a:ext>
            </a:extLst>
          </p:cNvPr>
          <p:cNvSpPr/>
          <p:nvPr/>
        </p:nvSpPr>
        <p:spPr>
          <a:xfrm>
            <a:off x="534538" y="272406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600" b="1" dirty="0">
                <a:solidFill>
                  <a:srgbClr val="002060"/>
                </a:solidFill>
                <a:latin typeface="HP Simplified" panose="020B0604020204020204" pitchFamily="34" charset="0"/>
              </a:rPr>
              <a:t>AUTOR: </a:t>
            </a:r>
            <a:r>
              <a:rPr lang="es-SV" sz="600" dirty="0">
                <a:solidFill>
                  <a:srgbClr val="002060"/>
                </a:solidFill>
                <a:latin typeface="HP Simplified" panose="020B0604020204020204" pitchFamily="34" charset="0"/>
              </a:rPr>
              <a:t>Desconocido | </a:t>
            </a:r>
            <a:r>
              <a:rPr lang="es-SV" sz="600" b="1" dirty="0">
                <a:solidFill>
                  <a:srgbClr val="002060"/>
                </a:solidFill>
                <a:latin typeface="HP Simplified" panose="020B0604020204020204" pitchFamily="34" charset="0"/>
              </a:rPr>
              <a:t>CLAVE: </a:t>
            </a:r>
            <a:r>
              <a:rPr lang="es-SV" sz="600" dirty="0">
                <a:solidFill>
                  <a:srgbClr val="002060"/>
                </a:solidFill>
                <a:latin typeface="HP Simplified" panose="020B0604020204020204" pitchFamily="34" charset="0"/>
              </a:rPr>
              <a:t>Hosanna, bendito el que viene</a:t>
            </a:r>
          </a:p>
        </p:txBody>
      </p:sp>
      <p:sp>
        <p:nvSpPr>
          <p:cNvPr id="35" name="Paralelogramo 34">
            <a:extLst>
              <a:ext uri="{FF2B5EF4-FFF2-40B4-BE49-F238E27FC236}">
                <a16:creationId xmlns="" xmlns:a16="http://schemas.microsoft.com/office/drawing/2014/main" id="{6B8CB5B8-352F-464F-BA3C-D6685E5752D5}"/>
              </a:ext>
            </a:extLst>
          </p:cNvPr>
          <p:cNvSpPr/>
          <p:nvPr/>
        </p:nvSpPr>
        <p:spPr>
          <a:xfrm>
            <a:off x="566469" y="255020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XI</a:t>
            </a:r>
            <a:endParaRPr lang="es-SV" sz="900" dirty="0">
              <a:latin typeface="HP Simplified" panose="020B0604020204020204" pitchFamily="34" charset="0"/>
            </a:endParaRPr>
          </a:p>
        </p:txBody>
      </p:sp>
      <p:sp>
        <p:nvSpPr>
          <p:cNvPr id="36" name="Conector 15">
            <a:extLst>
              <a:ext uri="{FF2B5EF4-FFF2-40B4-BE49-F238E27FC236}">
                <a16:creationId xmlns="" xmlns:a16="http://schemas.microsoft.com/office/drawing/2014/main" id="{99ADA216-1348-4094-887C-467CAB2CEF91}"/>
              </a:ext>
            </a:extLst>
          </p:cNvPr>
          <p:cNvSpPr/>
          <p:nvPr/>
        </p:nvSpPr>
        <p:spPr>
          <a:xfrm>
            <a:off x="554139" y="259020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a:extLst>
              <a:ext uri="{FF2B5EF4-FFF2-40B4-BE49-F238E27FC236}">
                <a16:creationId xmlns="" xmlns:a16="http://schemas.microsoft.com/office/drawing/2014/main" id="{ABD279BE-6BAD-4D99-AE0B-A5185C4F10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2495120"/>
            <a:ext cx="340452" cy="335187"/>
          </a:xfrm>
          <a:prstGeom prst="flowChartConnector">
            <a:avLst/>
          </a:prstGeom>
        </p:spPr>
      </p:pic>
      <p:pic>
        <p:nvPicPr>
          <p:cNvPr id="38" name="Imagen 37">
            <a:extLst>
              <a:ext uri="{FF2B5EF4-FFF2-40B4-BE49-F238E27FC236}">
                <a16:creationId xmlns="" xmlns:a16="http://schemas.microsoft.com/office/drawing/2014/main" id="{67996ACE-FBF2-4E68-ABD6-A1B074A7B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566" y="2496669"/>
            <a:ext cx="340452" cy="317106"/>
          </a:xfrm>
          <a:prstGeom prst="flowChartConnector">
            <a:avLst/>
          </a:prstGeom>
        </p:spPr>
      </p:pic>
      <p:sp>
        <p:nvSpPr>
          <p:cNvPr id="29" name="15 CuadroTexto"/>
          <p:cNvSpPr txBox="1"/>
          <p:nvPr/>
        </p:nvSpPr>
        <p:spPr>
          <a:xfrm>
            <a:off x="5174127" y="3035349"/>
            <a:ext cx="3745093" cy="3308598"/>
          </a:xfrm>
          <a:prstGeom prst="rect">
            <a:avLst/>
          </a:prstGeom>
          <a:noFill/>
        </p:spPr>
        <p:txBody>
          <a:bodyPr wrap="square" rtlCol="0">
            <a:spAutoFit/>
          </a:bodyPr>
          <a:lstStyle/>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G   F     C  Bb   G    F   C    Bb</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smtClean="0">
                <a:latin typeface="Calibri" panose="020F0502020204030204" pitchFamily="34" charset="0"/>
                <a:ea typeface="Calibri" panose="020F0502020204030204" pitchFamily="34" charset="0"/>
                <a:cs typeface="Times New Roman" panose="02020603050405020304" pitchFamily="18" charset="0"/>
              </a:rPr>
              <a:t>Santo, Santo. Santo, Santo.</a:t>
            </a:r>
            <a:endParaRPr lang="es-SV" sz="11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G                       C     D                 Em</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smtClean="0">
                <a:latin typeface="Calibri" panose="020F0502020204030204" pitchFamily="34" charset="0"/>
                <a:ea typeface="Calibri" panose="020F0502020204030204" pitchFamily="34" charset="0"/>
                <a:cs typeface="Times New Roman" panose="02020603050405020304" pitchFamily="18" charset="0"/>
              </a:rPr>
              <a:t>Santo es el Señor, Dios del universo.</a:t>
            </a: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Em           D          C             D                   E</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smtClean="0">
                <a:latin typeface="Calibri" panose="020F0502020204030204" pitchFamily="34" charset="0"/>
                <a:ea typeface="Calibri" panose="020F0502020204030204" pitchFamily="34" charset="0"/>
                <a:cs typeface="Times New Roman" panose="02020603050405020304" pitchFamily="18" charset="0"/>
              </a:rPr>
              <a:t>Llenos están el cielo y la tierra de tu gloria.</a:t>
            </a:r>
            <a:endParaRPr lang="es-SV" sz="11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                     D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E</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D</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E</a:t>
            </a:r>
          </a:p>
          <a:p>
            <a:pPr>
              <a:spcAft>
                <a:spcPts val="0"/>
              </a:spcAft>
            </a:pPr>
            <a:r>
              <a:rPr lang="es-SV" sz="1100" b="1" dirty="0" smtClean="0">
                <a:latin typeface="Calibri" panose="020F0502020204030204" pitchFamily="34" charset="0"/>
                <a:ea typeface="Calibri" panose="020F0502020204030204" pitchFamily="34" charset="0"/>
                <a:cs typeface="Times New Roman" panose="02020603050405020304" pitchFamily="18" charset="0"/>
              </a:rPr>
              <a:t>Hosanna en el cielo, oh </a:t>
            </a:r>
            <a:r>
              <a:rPr lang="es-SV" sz="1100" b="1" dirty="0" err="1" smtClean="0">
                <a:latin typeface="Calibri" panose="020F0502020204030204" pitchFamily="34" charset="0"/>
                <a:ea typeface="Calibri" panose="020F0502020204030204" pitchFamily="34" charset="0"/>
                <a:cs typeface="Times New Roman" panose="02020603050405020304" pitchFamily="18" charset="0"/>
              </a:rPr>
              <a:t>oh</a:t>
            </a:r>
            <a:r>
              <a:rPr lang="es-SV" sz="1100" b="1" dirty="0" smtClean="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D</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E</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D</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E</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el cielo, oh </a:t>
            </a:r>
            <a:r>
              <a:rPr lang="es-SV" sz="1100" b="1" dirty="0" err="1">
                <a:latin typeface="Calibri" panose="020F0502020204030204" pitchFamily="34" charset="0"/>
                <a:ea typeface="Calibri" panose="020F0502020204030204" pitchFamily="34" charset="0"/>
                <a:cs typeface="Times New Roman" panose="02020603050405020304" pitchFamily="18" charset="0"/>
              </a:rPr>
              <a:t>oh</a:t>
            </a:r>
            <a:r>
              <a:rPr lang="es-SV" sz="1100" b="1" dirty="0">
                <a:latin typeface="Calibri" panose="020F0502020204030204" pitchFamily="34" charset="0"/>
                <a:ea typeface="Calibri" panose="020F0502020204030204" pitchFamily="34" charset="0"/>
                <a:cs typeface="Times New Roman" panose="02020603050405020304" pitchFamily="18" charset="0"/>
              </a:rPr>
              <a:t>.</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Em          D          C                 D                        E</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dirty="0">
                <a:latin typeface="Calibri" panose="020F0502020204030204" pitchFamily="34" charset="0"/>
                <a:ea typeface="Calibri" panose="020F0502020204030204" pitchFamily="34" charset="0"/>
                <a:cs typeface="Times New Roman" panose="02020603050405020304" pitchFamily="18" charset="0"/>
              </a:rPr>
              <a:t>Bendito el que viene en el nombre del Señor.</a:t>
            </a:r>
          </a:p>
          <a:p>
            <a:pPr>
              <a:spcAft>
                <a:spcPts val="0"/>
              </a:spcAft>
            </a:pPr>
            <a:endParaRPr lang="es-SV" sz="11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                     D E    D  E</a:t>
            </a: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el cielo, oh </a:t>
            </a:r>
            <a:r>
              <a:rPr lang="es-SV" sz="1100" b="1" dirty="0" err="1">
                <a:latin typeface="Calibri" panose="020F0502020204030204" pitchFamily="34" charset="0"/>
                <a:ea typeface="Calibri" panose="020F0502020204030204" pitchFamily="34" charset="0"/>
                <a:cs typeface="Times New Roman" panose="02020603050405020304" pitchFamily="18" charset="0"/>
              </a:rPr>
              <a:t>oh</a:t>
            </a:r>
            <a:r>
              <a:rPr lang="es-SV" sz="1100" b="1"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                     D  E   D   </a:t>
            </a:r>
            <a:r>
              <a:rPr lang="es-SV" sz="11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E    D    E    D    E</a:t>
            </a:r>
            <a:endPar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s-SV" sz="1100" b="1" dirty="0">
                <a:latin typeface="Calibri" panose="020F0502020204030204" pitchFamily="34" charset="0"/>
                <a:ea typeface="Calibri" panose="020F0502020204030204" pitchFamily="34" charset="0"/>
                <a:cs typeface="Times New Roman" panose="02020603050405020304" pitchFamily="18" charset="0"/>
              </a:rPr>
              <a:t>Hosanna en el cielo, oh </a:t>
            </a:r>
            <a:r>
              <a:rPr lang="es-SV" sz="1100" b="1" dirty="0" err="1" smtClean="0">
                <a:latin typeface="Calibri" panose="020F0502020204030204" pitchFamily="34" charset="0"/>
                <a:ea typeface="Calibri" panose="020F0502020204030204" pitchFamily="34" charset="0"/>
                <a:cs typeface="Times New Roman" panose="02020603050405020304" pitchFamily="18" charset="0"/>
              </a:rPr>
              <a:t>oh</a:t>
            </a:r>
            <a:r>
              <a:rPr lang="es-SV" sz="1100" b="1" dirty="0" smtClean="0">
                <a:latin typeface="Calibri" panose="020F0502020204030204" pitchFamily="34" charset="0"/>
                <a:ea typeface="Calibri" panose="020F0502020204030204" pitchFamily="34" charset="0"/>
                <a:cs typeface="Times New Roman" panose="02020603050405020304" pitchFamily="18" charset="0"/>
              </a:rPr>
              <a:t>. Oh </a:t>
            </a:r>
            <a:r>
              <a:rPr lang="es-SV" sz="1100" b="1" dirty="0" err="1" smtClean="0">
                <a:latin typeface="Calibri" panose="020F0502020204030204" pitchFamily="34" charset="0"/>
                <a:ea typeface="Calibri" panose="020F0502020204030204" pitchFamily="34" charset="0"/>
                <a:cs typeface="Times New Roman" panose="02020603050405020304" pitchFamily="18" charset="0"/>
              </a:rPr>
              <a:t>oh</a:t>
            </a:r>
            <a:r>
              <a:rPr lang="es-SV" sz="1100" b="1" dirty="0" smtClean="0">
                <a:latin typeface="Calibri" panose="020F0502020204030204" pitchFamily="34" charset="0"/>
                <a:ea typeface="Calibri" panose="020F0502020204030204" pitchFamily="34" charset="0"/>
                <a:cs typeface="Times New Roman" panose="02020603050405020304" pitchFamily="18" charset="0"/>
              </a:rPr>
              <a:t>. Oh </a:t>
            </a:r>
            <a:r>
              <a:rPr lang="es-SV" sz="1100" b="1" dirty="0" err="1" smtClean="0">
                <a:latin typeface="Calibri" panose="020F0502020204030204" pitchFamily="34" charset="0"/>
                <a:ea typeface="Calibri" panose="020F0502020204030204" pitchFamily="34" charset="0"/>
                <a:cs typeface="Times New Roman" panose="02020603050405020304" pitchFamily="18" charset="0"/>
              </a:rPr>
              <a:t>oh</a:t>
            </a:r>
            <a:r>
              <a:rPr lang="es-SV" sz="1100" b="1" dirty="0" smtClean="0">
                <a:latin typeface="Calibri" panose="020F0502020204030204" pitchFamily="34" charset="0"/>
                <a:ea typeface="Calibri" panose="020F0502020204030204" pitchFamily="34" charset="0"/>
                <a:cs typeface="Times New Roman" panose="02020603050405020304" pitchFamily="18" charset="0"/>
              </a:rPr>
              <a:t>.</a:t>
            </a:r>
            <a:endParaRPr lang="es-SV" sz="11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Redondear rectángulo de esquina diagonal 29"/>
          <p:cNvSpPr/>
          <p:nvPr/>
        </p:nvSpPr>
        <p:spPr>
          <a:xfrm>
            <a:off x="8066477" y="277577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1" name="Paralelogramo 30"/>
          <p:cNvSpPr/>
          <p:nvPr/>
        </p:nvSpPr>
        <p:spPr>
          <a:xfrm>
            <a:off x="5246054" y="294964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600" b="1" dirty="0">
                <a:solidFill>
                  <a:srgbClr val="002060"/>
                </a:solidFill>
                <a:latin typeface="HP Simplified" panose="020B0604020204020204" pitchFamily="34" charset="0"/>
              </a:rPr>
              <a:t>AUTOR: </a:t>
            </a:r>
            <a:r>
              <a:rPr lang="es-SV" sz="600" dirty="0" smtClean="0">
                <a:solidFill>
                  <a:srgbClr val="002060"/>
                </a:solidFill>
                <a:latin typeface="HP Simplified" panose="020B0604020204020204" pitchFamily="34" charset="0"/>
              </a:rPr>
              <a:t>Desconocido | </a:t>
            </a:r>
            <a:r>
              <a:rPr lang="es-SV" sz="600" b="1" dirty="0" smtClean="0">
                <a:solidFill>
                  <a:srgbClr val="002060"/>
                </a:solidFill>
                <a:latin typeface="HP Simplified" panose="020B0604020204020204" pitchFamily="34" charset="0"/>
              </a:rPr>
              <a:t>CLAVE: </a:t>
            </a:r>
            <a:r>
              <a:rPr lang="es-SV" sz="600" dirty="0" smtClean="0">
                <a:solidFill>
                  <a:srgbClr val="002060"/>
                </a:solidFill>
                <a:latin typeface="HP Simplified" panose="020B0604020204020204" pitchFamily="34" charset="0"/>
              </a:rPr>
              <a:t>Capulina</a:t>
            </a:r>
            <a:endParaRPr lang="es-SV" sz="600" dirty="0">
              <a:solidFill>
                <a:srgbClr val="002060"/>
              </a:solidFill>
              <a:latin typeface="HP Simplified" panose="020B0604020204020204" pitchFamily="34" charset="0"/>
            </a:endParaRPr>
          </a:p>
        </p:txBody>
      </p:sp>
      <p:sp>
        <p:nvSpPr>
          <p:cNvPr id="39" name="Paralelogramo 38"/>
          <p:cNvSpPr/>
          <p:nvPr/>
        </p:nvSpPr>
        <p:spPr>
          <a:xfrm>
            <a:off x="5277985" y="277578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SANTO </a:t>
            </a:r>
            <a:r>
              <a:rPr lang="es-SV" sz="900" b="1" dirty="0" smtClean="0">
                <a:latin typeface="HP Simplified" panose="020B0604020204020204" pitchFamily="34" charset="0"/>
              </a:rPr>
              <a:t>XIII</a:t>
            </a:r>
            <a:endParaRPr lang="es-SV" sz="900" dirty="0">
              <a:latin typeface="HP Simplified" panose="020B0604020204020204" pitchFamily="34" charset="0"/>
            </a:endParaRPr>
          </a:p>
        </p:txBody>
      </p:sp>
      <p:sp>
        <p:nvSpPr>
          <p:cNvPr id="40" name="Conector 39"/>
          <p:cNvSpPr/>
          <p:nvPr/>
        </p:nvSpPr>
        <p:spPr>
          <a:xfrm>
            <a:off x="5265655" y="281577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1" name="Imagen 40"/>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74123" y="2720697"/>
            <a:ext cx="340452" cy="335187"/>
          </a:xfrm>
          <a:prstGeom prst="flowChartConnector">
            <a:avLst/>
          </a:prstGeom>
        </p:spPr>
      </p:pic>
      <p:pic>
        <p:nvPicPr>
          <p:cNvPr id="42" name="Imagen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7082" y="2722246"/>
            <a:ext cx="340452" cy="317106"/>
          </a:xfrm>
          <a:prstGeom prst="flowChartConnector">
            <a:avLst/>
          </a:prstGeom>
        </p:spPr>
      </p:pic>
    </p:spTree>
    <p:extLst>
      <p:ext uri="{BB962C8B-B14F-4D97-AF65-F5344CB8AC3E}">
        <p14:creationId xmlns:p14="http://schemas.microsoft.com/office/powerpoint/2010/main" val="11509175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err="1"/>
              <a:t>PadrenuestrO</a:t>
            </a:r>
            <a:endParaRPr lang="es-SV" sz="6600" dirty="0"/>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a:blip r:embed="rId6">
            <a:extLst>
              <a:ext uri="{28A0092B-C50C-407E-A947-70E740481C1C}">
                <a14:useLocalDpi xmlns:a14="http://schemas.microsoft.com/office/drawing/2010/main" val="0"/>
              </a:ext>
            </a:extLst>
          </a:blip>
          <a:srcRect t="5543" b="5543"/>
          <a:stretch>
            <a:fillRect/>
          </a:stretch>
        </p:blipFill>
        <p:spPr/>
      </p:pic>
      <p:pic>
        <p:nvPicPr>
          <p:cNvPr id="11" name="Imagen 10">
            <a:extLst>
              <a:ext uri="{FF2B5EF4-FFF2-40B4-BE49-F238E27FC236}">
                <a16:creationId xmlns="" xmlns:a16="http://schemas.microsoft.com/office/drawing/2014/main" id="{E8175853-DBEC-4C07-A730-BCA5031CB8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019917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30859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Em                    F  Dm        G</a:t>
            </a:r>
          </a:p>
          <a:p>
            <a:r>
              <a:rPr lang="es-SV" sz="1100" dirty="0">
                <a:latin typeface="Calibri" panose="020F0502020204030204" pitchFamily="34" charset="0"/>
              </a:rPr>
              <a:t>Padre nuestro que estás en el cielo,</a:t>
            </a:r>
          </a:p>
          <a:p>
            <a:r>
              <a:rPr lang="es-SV" sz="1100" b="1" dirty="0">
                <a:solidFill>
                  <a:srgbClr val="0070C0"/>
                </a:solidFill>
                <a:latin typeface="Calibri" panose="020F0502020204030204" pitchFamily="34" charset="0"/>
              </a:rPr>
              <a:t>  F        G       F  Dm  G</a:t>
            </a:r>
          </a:p>
          <a:p>
            <a:r>
              <a:rPr lang="es-SV" sz="1100" dirty="0">
                <a:latin typeface="Calibri" panose="020F0502020204030204" pitchFamily="34" charset="0"/>
              </a:rPr>
              <a:t>Santificado sea tu Nombre,</a:t>
            </a:r>
          </a:p>
          <a:p>
            <a:r>
              <a:rPr lang="es-SV" sz="1100" b="1" dirty="0">
                <a:solidFill>
                  <a:srgbClr val="0070C0"/>
                </a:solidFill>
                <a:latin typeface="Calibri" panose="020F0502020204030204" pitchFamily="34" charset="0"/>
              </a:rPr>
              <a:t>  C                Am        F Dm      G</a:t>
            </a:r>
          </a:p>
          <a:p>
            <a:r>
              <a:rPr lang="es-SV" sz="1100" dirty="0">
                <a:latin typeface="Calibri" panose="020F0502020204030204" pitchFamily="34" charset="0"/>
              </a:rPr>
              <a:t>Venga a nosotros, venga tu Reino.</a:t>
            </a:r>
          </a:p>
          <a:p>
            <a:r>
              <a:rPr lang="es-SV" sz="1100" b="1" dirty="0">
                <a:solidFill>
                  <a:srgbClr val="0070C0"/>
                </a:solidFill>
                <a:latin typeface="Calibri" panose="020F0502020204030204" pitchFamily="34" charset="0"/>
              </a:rPr>
              <a:t> C     Em F             G    F Dm      G        F Dm           G </a:t>
            </a:r>
          </a:p>
          <a:p>
            <a:r>
              <a:rPr lang="es-SV" sz="1100" dirty="0">
                <a:latin typeface="Calibri" panose="020F0502020204030204" pitchFamily="34" charset="0"/>
              </a:rPr>
              <a:t>Hágase tu voluntad así en la tierra como en el cielo.</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Am                  F Dm             G</a:t>
            </a:r>
          </a:p>
          <a:p>
            <a:r>
              <a:rPr lang="es-SV" sz="1100" dirty="0">
                <a:latin typeface="Calibri" panose="020F0502020204030204" pitchFamily="34" charset="0"/>
              </a:rPr>
              <a:t>El pan danos hoy, nuestro pan de cada día,</a:t>
            </a:r>
          </a:p>
          <a:p>
            <a:r>
              <a:rPr lang="es-SV" sz="1100" b="1" dirty="0">
                <a:solidFill>
                  <a:srgbClr val="0070C0"/>
                </a:solidFill>
                <a:latin typeface="Calibri" panose="020F0502020204030204" pitchFamily="34" charset="0"/>
              </a:rPr>
              <a:t>        C                        Em          F  Dm        G</a:t>
            </a:r>
          </a:p>
          <a:p>
            <a:r>
              <a:rPr lang="es-SV" sz="1100" dirty="0">
                <a:latin typeface="Calibri" panose="020F0502020204030204" pitchFamily="34" charset="0"/>
              </a:rPr>
              <a:t>Perdona nuestras ofensas así como nosotros</a:t>
            </a:r>
          </a:p>
          <a:p>
            <a:r>
              <a:rPr lang="es-SV" sz="1100" b="1" dirty="0">
                <a:solidFill>
                  <a:srgbClr val="0070C0"/>
                </a:solidFill>
                <a:latin typeface="Calibri" panose="020F0502020204030204" pitchFamily="34" charset="0"/>
              </a:rPr>
              <a:t>            F                Dm           G</a:t>
            </a:r>
          </a:p>
          <a:p>
            <a:r>
              <a:rPr lang="es-SV" sz="1100" dirty="0">
                <a:latin typeface="Calibri" panose="020F0502020204030204" pitchFamily="34" charset="0"/>
              </a:rPr>
              <a:t>Perdonamos a quien nos ofende.</a:t>
            </a:r>
          </a:p>
          <a:p>
            <a:r>
              <a:rPr lang="es-SV" sz="1100" b="1" dirty="0">
                <a:solidFill>
                  <a:srgbClr val="0070C0"/>
                </a:solidFill>
                <a:latin typeface="Calibri" panose="020F0502020204030204" pitchFamily="34" charset="0"/>
              </a:rPr>
              <a:t>C              Am        F Dm             G</a:t>
            </a:r>
          </a:p>
          <a:p>
            <a:r>
              <a:rPr lang="es-SV" sz="1100" dirty="0">
                <a:latin typeface="Calibri" panose="020F0502020204030204" pitchFamily="34" charset="0"/>
              </a:rPr>
              <a:t>Y no nos dejes caer en tentación,</a:t>
            </a:r>
          </a:p>
          <a:p>
            <a:r>
              <a:rPr lang="es-SV" sz="1100" b="1" dirty="0">
                <a:solidFill>
                  <a:srgbClr val="0070C0"/>
                </a:solidFill>
                <a:latin typeface="Calibri" panose="020F0502020204030204" pitchFamily="34" charset="0"/>
              </a:rPr>
              <a:t>           F                  Am        F     G               C</a:t>
            </a:r>
          </a:p>
          <a:p>
            <a:r>
              <a:rPr lang="es-SV" sz="1100" dirty="0">
                <a:latin typeface="Calibri" panose="020F0502020204030204" pitchFamily="34" charset="0"/>
              </a:rPr>
              <a:t>Mas líbranos del mal….  Del mal… Del mal.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rPr>
              <a:t>C                                                   Em</a:t>
            </a:r>
          </a:p>
          <a:p>
            <a:r>
              <a:rPr lang="es-SV" sz="1100" dirty="0">
                <a:latin typeface="Calibri" panose="020F0502020204030204" pitchFamily="34" charset="0"/>
              </a:rPr>
              <a:t>Padre nuestro que estás en el cielo,</a:t>
            </a:r>
          </a:p>
          <a:p>
            <a:r>
              <a:rPr lang="es-SV" sz="1100" b="1" dirty="0">
                <a:solidFill>
                  <a:srgbClr val="0070C0"/>
                </a:solidFill>
                <a:latin typeface="Calibri" panose="020F0502020204030204" pitchFamily="34" charset="0"/>
              </a:rPr>
              <a:t>           Am                 Em</a:t>
            </a:r>
          </a:p>
          <a:p>
            <a:r>
              <a:rPr lang="es-SV" sz="1100" dirty="0">
                <a:latin typeface="Calibri" panose="020F0502020204030204" pitchFamily="34" charset="0"/>
              </a:rPr>
              <a:t>Santificado sea tu Nombre,</a:t>
            </a:r>
          </a:p>
          <a:p>
            <a:r>
              <a:rPr lang="es-SV" sz="1100" b="1" dirty="0">
                <a:solidFill>
                  <a:srgbClr val="0070C0"/>
                </a:solidFill>
                <a:latin typeface="Calibri" panose="020F0502020204030204" pitchFamily="34" charset="0"/>
              </a:rPr>
              <a:t>F                                     G</a:t>
            </a:r>
          </a:p>
          <a:p>
            <a:r>
              <a:rPr lang="es-SV" sz="1100" dirty="0">
                <a:latin typeface="Calibri" panose="020F0502020204030204" pitchFamily="34" charset="0"/>
              </a:rPr>
              <a:t>Venga a nosotros tu reino.</a:t>
            </a:r>
          </a:p>
          <a:p>
            <a:r>
              <a:rPr lang="es-SV" sz="1100" b="1" dirty="0">
                <a:solidFill>
                  <a:srgbClr val="0070C0"/>
                </a:solidFill>
                <a:latin typeface="Calibri" panose="020F0502020204030204" pitchFamily="34" charset="0"/>
              </a:rPr>
              <a:t>C                          G                    Am                          Em</a:t>
            </a:r>
          </a:p>
          <a:p>
            <a:r>
              <a:rPr lang="es-SV" sz="1100" dirty="0">
                <a:latin typeface="Calibri" panose="020F0502020204030204" pitchFamily="34" charset="0"/>
              </a:rPr>
              <a:t>Hágase tu voluntad así en la tierra como en el cielo.</a:t>
            </a:r>
          </a:p>
          <a:p>
            <a:r>
              <a:rPr lang="es-SV" sz="1100" b="1" dirty="0">
                <a:solidFill>
                  <a:srgbClr val="0070C0"/>
                </a:solidFill>
                <a:latin typeface="Calibri" panose="020F0502020204030204" pitchFamily="34" charset="0"/>
              </a:rPr>
              <a:t>F                 G        F                   G</a:t>
            </a:r>
          </a:p>
          <a:p>
            <a:r>
              <a:rPr lang="es-SV" sz="1100" dirty="0">
                <a:latin typeface="Calibri" panose="020F0502020204030204" pitchFamily="34" charset="0"/>
              </a:rPr>
              <a:t>Así en la tierra, como en el Cielo.</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Em                 Am                  F</a:t>
            </a:r>
          </a:p>
          <a:p>
            <a:r>
              <a:rPr lang="es-SV" sz="1100" dirty="0">
                <a:latin typeface="Calibri" panose="020F0502020204030204" pitchFamily="34" charset="0"/>
              </a:rPr>
              <a:t>El pan danos hoy, nuestro pan de cada día,</a:t>
            </a:r>
          </a:p>
          <a:p>
            <a:r>
              <a:rPr lang="es-SV" sz="1100" b="1" dirty="0">
                <a:solidFill>
                  <a:srgbClr val="0070C0"/>
                </a:solidFill>
                <a:latin typeface="Calibri" panose="020F0502020204030204" pitchFamily="34" charset="0"/>
              </a:rPr>
              <a:t>        C                        Em      Am                 F                      G</a:t>
            </a:r>
          </a:p>
          <a:p>
            <a:r>
              <a:rPr lang="es-SV" sz="1100" dirty="0">
                <a:latin typeface="Calibri" panose="020F0502020204030204" pitchFamily="34" charset="0"/>
              </a:rPr>
              <a:t>Perdona nuestras ofensas así como nosotros, perdonamos.</a:t>
            </a:r>
          </a:p>
          <a:p>
            <a:r>
              <a:rPr lang="es-SV" sz="1100" b="1" dirty="0">
                <a:solidFill>
                  <a:srgbClr val="0070C0"/>
                </a:solidFill>
                <a:latin typeface="Calibri" panose="020F0502020204030204" pitchFamily="34" charset="0"/>
              </a:rPr>
              <a:t>C                          Em Am           Em</a:t>
            </a:r>
          </a:p>
          <a:p>
            <a:r>
              <a:rPr lang="es-SV" sz="1100" dirty="0">
                <a:latin typeface="Calibri" panose="020F0502020204030204" pitchFamily="34" charset="0"/>
              </a:rPr>
              <a:t>Y no nos dejes caer en tentación,</a:t>
            </a:r>
          </a:p>
          <a:p>
            <a:r>
              <a:rPr lang="es-SV" sz="1100" b="1" dirty="0">
                <a:solidFill>
                  <a:srgbClr val="0070C0"/>
                </a:solidFill>
                <a:latin typeface="Calibri" panose="020F0502020204030204" pitchFamily="34" charset="0"/>
              </a:rPr>
              <a:t>F                          G     Em          Am</a:t>
            </a:r>
          </a:p>
          <a:p>
            <a:r>
              <a:rPr lang="es-SV" sz="1100" dirty="0">
                <a:latin typeface="Calibri" panose="020F0502020204030204" pitchFamily="34" charset="0"/>
              </a:rPr>
              <a:t>Y no nos dejes caer en tentación,</a:t>
            </a:r>
          </a:p>
          <a:p>
            <a:r>
              <a:rPr lang="es-SV" sz="1100" b="1" dirty="0">
                <a:solidFill>
                  <a:srgbClr val="0070C0"/>
                </a:solidFill>
                <a:latin typeface="Calibri" panose="020F0502020204030204" pitchFamily="34" charset="0"/>
              </a:rPr>
              <a:t>           F                   G                  F Fm C</a:t>
            </a:r>
          </a:p>
          <a:p>
            <a:r>
              <a:rPr lang="es-SV" sz="1100" dirty="0">
                <a:latin typeface="Calibri" panose="020F0502020204030204" pitchFamily="34" charset="0"/>
              </a:rPr>
              <a:t>Mas líbranos del mal….  Del mal.</a:t>
            </a:r>
            <a:endParaRPr lang="es-SV" sz="1100" dirty="0">
              <a:latin typeface="Calibri" panose="020F0502020204030204" pitchFamily="34" charset="0"/>
              <a:cs typeface="Times New Roman" panose="02020603050405020304" pitchFamily="18"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PADRENUESTRO II</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PADRENUESTRO 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640270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t>
            </a:r>
            <a:r>
              <a:rPr lang="es-ES" sz="1100" b="1" dirty="0">
                <a:solidFill>
                  <a:srgbClr val="0070C0"/>
                </a:solidFill>
                <a:latin typeface="Calibri" panose="020F0502020204030204" pitchFamily="34" charset="0"/>
                <a:cs typeface="Segoe UI" panose="020B0502040204020203" pitchFamily="34" charset="0"/>
              </a:rPr>
              <a:t>Em                                                 C                  D                   G       B7</a:t>
            </a:r>
          </a:p>
          <a:p>
            <a:r>
              <a:rPr lang="es-ES" sz="1100" dirty="0">
                <a:latin typeface="Calibri" panose="020F0502020204030204" pitchFamily="34" charset="0"/>
                <a:cs typeface="Segoe UI" panose="020B0502040204020203" pitchFamily="34" charset="0"/>
              </a:rPr>
              <a:t>Padrenuestro, que estás en el cielo, santificado sea tu Nombre.</a:t>
            </a:r>
          </a:p>
          <a:p>
            <a:r>
              <a:rPr lang="es-ES" sz="1100" b="1" dirty="0">
                <a:solidFill>
                  <a:srgbClr val="0070C0"/>
                </a:solidFill>
                <a:latin typeface="Calibri" panose="020F0502020204030204" pitchFamily="34" charset="0"/>
                <a:cs typeface="Segoe UI" panose="020B0502040204020203" pitchFamily="34" charset="0"/>
              </a:rPr>
              <a:t>                  Em                           C         D                                     G</a:t>
            </a:r>
          </a:p>
          <a:p>
            <a:r>
              <a:rPr lang="es-ES" sz="1100" dirty="0">
                <a:latin typeface="Calibri" panose="020F0502020204030204" pitchFamily="34" charset="0"/>
                <a:cs typeface="Segoe UI" panose="020B0502040204020203" pitchFamily="34" charset="0"/>
              </a:rPr>
              <a:t>Venga a nosotros, venga tu reino, hágase Señor tu voluntad,</a:t>
            </a:r>
          </a:p>
          <a:p>
            <a:r>
              <a:rPr lang="es-ES" sz="1100" b="1" dirty="0">
                <a:solidFill>
                  <a:srgbClr val="0070C0"/>
                </a:solidFill>
                <a:latin typeface="Calibri" panose="020F0502020204030204" pitchFamily="34" charset="0"/>
                <a:cs typeface="Segoe UI" panose="020B0502040204020203" pitchFamily="34" charset="0"/>
              </a:rPr>
              <a:t> B7           Em      B7                Em</a:t>
            </a:r>
          </a:p>
          <a:p>
            <a:r>
              <a:rPr lang="es-ES" sz="1100" dirty="0">
                <a:latin typeface="Calibri" panose="020F0502020204030204" pitchFamily="34" charset="0"/>
                <a:cs typeface="Segoe UI" panose="020B0502040204020203" pitchFamily="34" charset="0"/>
              </a:rPr>
              <a:t>Así en la tierra, como en el cielo.</a:t>
            </a:r>
          </a:p>
          <a:p>
            <a:r>
              <a:rPr lang="es-ES" sz="1100" b="1" dirty="0">
                <a:solidFill>
                  <a:srgbClr val="0070C0"/>
                </a:solidFill>
                <a:latin typeface="Calibri" panose="020F0502020204030204" pitchFamily="34" charset="0"/>
                <a:cs typeface="Segoe UI" panose="020B0502040204020203" pitchFamily="34" charset="0"/>
              </a:rPr>
              <a:t>    D          G                   B7                 Em</a:t>
            </a:r>
          </a:p>
          <a:p>
            <a:r>
              <a:rPr lang="es-ES" sz="1100" dirty="0">
                <a:latin typeface="Calibri" panose="020F0502020204030204" pitchFamily="34" charset="0"/>
                <a:cs typeface="Segoe UI" panose="020B0502040204020203" pitchFamily="34" charset="0"/>
              </a:rPr>
              <a:t>Y danos hoy nuestro pan de cada día,</a:t>
            </a:r>
          </a:p>
          <a:p>
            <a:r>
              <a:rPr lang="es-ES" sz="1100" b="1" dirty="0">
                <a:solidFill>
                  <a:srgbClr val="0070C0"/>
                </a:solidFill>
                <a:latin typeface="Calibri" panose="020F0502020204030204" pitchFamily="34" charset="0"/>
                <a:cs typeface="Segoe UI" panose="020B0502040204020203" pitchFamily="34" charset="0"/>
              </a:rPr>
              <a:t>       B7                        Em            B7                                           Em</a:t>
            </a:r>
          </a:p>
          <a:p>
            <a:r>
              <a:rPr lang="es-ES" sz="1100" dirty="0">
                <a:latin typeface="Calibri" panose="020F0502020204030204" pitchFamily="34" charset="0"/>
                <a:cs typeface="Segoe UI" panose="020B0502040204020203" pitchFamily="34" charset="0"/>
              </a:rPr>
              <a:t>Perdona nuestras ofensas, como también nosotros perdonamos</a:t>
            </a:r>
          </a:p>
          <a:p>
            <a:r>
              <a:rPr lang="es-ES" sz="1100" b="1" dirty="0">
                <a:solidFill>
                  <a:srgbClr val="0070C0"/>
                </a:solidFill>
                <a:latin typeface="Calibri" panose="020F0502020204030204" pitchFamily="34" charset="0"/>
                <a:cs typeface="Segoe UI" panose="020B0502040204020203" pitchFamily="34" charset="0"/>
              </a:rPr>
              <a:t>D                        G</a:t>
            </a:r>
          </a:p>
          <a:p>
            <a:r>
              <a:rPr lang="es-ES" sz="1100" dirty="0">
                <a:latin typeface="Calibri" panose="020F0502020204030204" pitchFamily="34" charset="0"/>
                <a:cs typeface="Segoe UI" panose="020B0502040204020203" pitchFamily="34" charset="0"/>
              </a:rPr>
              <a:t>A los que nos ofenden</a:t>
            </a:r>
          </a:p>
          <a:p>
            <a:r>
              <a:rPr lang="es-ES" sz="1100" b="1" dirty="0">
                <a:solidFill>
                  <a:srgbClr val="0070C0"/>
                </a:solidFill>
                <a:latin typeface="Calibri" panose="020F0502020204030204" pitchFamily="34" charset="0"/>
                <a:cs typeface="Segoe UI" panose="020B0502040204020203" pitchFamily="34" charset="0"/>
              </a:rPr>
              <a:t>B7             Em        B7                Em</a:t>
            </a:r>
          </a:p>
          <a:p>
            <a:r>
              <a:rPr lang="es-ES" sz="1100" dirty="0">
                <a:latin typeface="Calibri" panose="020F0502020204030204" pitchFamily="34" charset="0"/>
                <a:cs typeface="Segoe UI" panose="020B0502040204020203" pitchFamily="34" charset="0"/>
              </a:rPr>
              <a:t>Y no nos dejes, caer en tentación.</a:t>
            </a:r>
          </a:p>
          <a:p>
            <a:r>
              <a:rPr lang="es-ES" sz="1100" b="1" dirty="0">
                <a:solidFill>
                  <a:srgbClr val="0070C0"/>
                </a:solidFill>
                <a:latin typeface="Calibri" panose="020F0502020204030204" pitchFamily="34" charset="0"/>
                <a:cs typeface="Segoe UI" panose="020B0502040204020203" pitchFamily="34" charset="0"/>
              </a:rPr>
              <a:t>   D                      G    B7  Em</a:t>
            </a:r>
          </a:p>
          <a:p>
            <a:r>
              <a:rPr lang="es-ES" sz="1100" dirty="0">
                <a:latin typeface="Calibri" panose="020F0502020204030204" pitchFamily="34" charset="0"/>
                <a:cs typeface="Segoe UI" panose="020B0502040204020203" pitchFamily="34" charset="0"/>
              </a:rPr>
              <a:t>Y líbranos del mal, del mal.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30141"/>
            <a:ext cx="3745093" cy="3985706"/>
          </a:xfrm>
          <a:prstGeom prst="rect">
            <a:avLst/>
          </a:prstGeom>
          <a:noFill/>
        </p:spPr>
        <p:txBody>
          <a:bodyPr wrap="square" rtlCol="0">
            <a:spAutoFit/>
          </a:bodyPr>
          <a:lstStyle/>
          <a:p>
            <a:r>
              <a:rPr lang="es-SV" sz="11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s-SV" sz="1100" b="1" dirty="0">
                <a:solidFill>
                  <a:srgbClr val="0070C0"/>
                </a:solidFill>
                <a:latin typeface="Calibri" panose="020F0502020204030204" pitchFamily="34" charset="0"/>
              </a:rPr>
              <a:t>C         Em                        Am Em</a:t>
            </a:r>
          </a:p>
          <a:p>
            <a:r>
              <a:rPr lang="es-SV" sz="1100" dirty="0">
                <a:latin typeface="Calibri" panose="020F0502020204030204" pitchFamily="34" charset="0"/>
              </a:rPr>
              <a:t>Padre nuestro que estás en el cielo,</a:t>
            </a:r>
          </a:p>
          <a:p>
            <a:r>
              <a:rPr lang="es-SV" sz="1100" b="1" dirty="0">
                <a:solidFill>
                  <a:srgbClr val="0070C0"/>
                </a:solidFill>
                <a:latin typeface="Calibri" panose="020F0502020204030204" pitchFamily="34" charset="0"/>
              </a:rPr>
              <a:t>            F    Dm         G</a:t>
            </a:r>
          </a:p>
          <a:p>
            <a:r>
              <a:rPr lang="es-SV" sz="1100" dirty="0">
                <a:latin typeface="Calibri" panose="020F0502020204030204" pitchFamily="34" charset="0"/>
              </a:rPr>
              <a:t>Santificado sea tu Nombre,</a:t>
            </a:r>
          </a:p>
          <a:p>
            <a:r>
              <a:rPr lang="es-SV" sz="1100" b="1" dirty="0">
                <a:solidFill>
                  <a:srgbClr val="0070C0"/>
                </a:solidFill>
                <a:latin typeface="Calibri" panose="020F0502020204030204" pitchFamily="34" charset="0"/>
              </a:rPr>
              <a:t>                     C     Em               Am     Em</a:t>
            </a:r>
          </a:p>
          <a:p>
            <a:r>
              <a:rPr lang="es-SV" sz="1100" dirty="0">
                <a:latin typeface="Calibri" panose="020F0502020204030204" pitchFamily="34" charset="0"/>
              </a:rPr>
              <a:t>Venga a nosotros, venga tu reino.</a:t>
            </a:r>
          </a:p>
          <a:p>
            <a:r>
              <a:rPr lang="es-SV" sz="1100" b="1" dirty="0">
                <a:solidFill>
                  <a:srgbClr val="0070C0"/>
                </a:solidFill>
                <a:latin typeface="Calibri" panose="020F0502020204030204" pitchFamily="34" charset="0"/>
              </a:rPr>
              <a:t>        F           Dm             G</a:t>
            </a:r>
          </a:p>
          <a:p>
            <a:r>
              <a:rPr lang="es-SV" sz="1100" dirty="0">
                <a:latin typeface="Calibri" panose="020F0502020204030204" pitchFamily="34" charset="0"/>
              </a:rPr>
              <a:t>Hágase Señor, tu voluntad.</a:t>
            </a:r>
          </a:p>
          <a:p>
            <a:r>
              <a:rPr lang="es-SV" sz="1100" b="1" dirty="0">
                <a:solidFill>
                  <a:srgbClr val="0070C0"/>
                </a:solidFill>
                <a:latin typeface="Calibri" panose="020F0502020204030204" pitchFamily="34" charset="0"/>
              </a:rPr>
              <a:t>                  F      G                 Em  Am</a:t>
            </a:r>
            <a:endParaRPr lang="es-SV" sz="1100" dirty="0">
              <a:latin typeface="Calibri" panose="020F0502020204030204" pitchFamily="34" charset="0"/>
            </a:endParaRPr>
          </a:p>
          <a:p>
            <a:r>
              <a:rPr lang="es-SV" sz="1100" dirty="0">
                <a:latin typeface="Calibri" panose="020F0502020204030204" pitchFamily="34" charset="0"/>
              </a:rPr>
              <a:t>Así en la tierra como en el cielo.</a:t>
            </a:r>
          </a:p>
          <a:p>
            <a:r>
              <a:rPr lang="es-SV" sz="1100" b="1" dirty="0">
                <a:solidFill>
                  <a:srgbClr val="0070C0"/>
                </a:solidFill>
                <a:latin typeface="Calibri" panose="020F0502020204030204" pitchFamily="34" charset="0"/>
              </a:rPr>
              <a:t>             F                        Dm             G</a:t>
            </a:r>
          </a:p>
          <a:p>
            <a:r>
              <a:rPr lang="es-SV" sz="1100" dirty="0">
                <a:latin typeface="Calibri" panose="020F0502020204030204" pitchFamily="34" charset="0"/>
              </a:rPr>
              <a:t>Danos hoy nuestro pan de cada día.</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Em               Am  Em     </a:t>
            </a:r>
          </a:p>
          <a:p>
            <a:r>
              <a:rPr lang="es-SV" sz="1100" dirty="0">
                <a:latin typeface="Calibri" panose="020F0502020204030204" pitchFamily="34" charset="0"/>
              </a:rPr>
              <a:t>Y perdona nuestras ofensas</a:t>
            </a:r>
          </a:p>
          <a:p>
            <a:r>
              <a:rPr lang="es-SV" sz="1100" b="1" dirty="0">
                <a:solidFill>
                  <a:srgbClr val="0070C0"/>
                </a:solidFill>
                <a:latin typeface="Calibri" panose="020F0502020204030204" pitchFamily="34" charset="0"/>
              </a:rPr>
              <a:t>                 F                  Dm              G</a:t>
            </a:r>
            <a:endParaRPr lang="es-SV" sz="1100" dirty="0">
              <a:latin typeface="Calibri" panose="020F0502020204030204" pitchFamily="34" charset="0"/>
            </a:endParaRPr>
          </a:p>
          <a:p>
            <a:r>
              <a:rPr lang="es-SV" sz="1100" dirty="0">
                <a:latin typeface="Calibri" panose="020F0502020204030204" pitchFamily="34" charset="0"/>
              </a:rPr>
              <a:t>Como nosotros también, perdonamos.</a:t>
            </a:r>
          </a:p>
          <a:p>
            <a:r>
              <a:rPr lang="es-SV" sz="1100" b="1" dirty="0">
                <a:solidFill>
                  <a:srgbClr val="0070C0"/>
                </a:solidFill>
                <a:latin typeface="Calibri" panose="020F0502020204030204" pitchFamily="34" charset="0"/>
              </a:rPr>
              <a:t>      C     Em                 Am                            Em </a:t>
            </a:r>
          </a:p>
          <a:p>
            <a:r>
              <a:rPr lang="es-SV" sz="1100" dirty="0">
                <a:latin typeface="Calibri" panose="020F0502020204030204" pitchFamily="34" charset="0"/>
              </a:rPr>
              <a:t>A los </a:t>
            </a:r>
            <a:r>
              <a:rPr lang="es-SV" sz="1100" i="1" dirty="0">
                <a:latin typeface="Calibri" panose="020F0502020204030204" pitchFamily="34" charset="0"/>
              </a:rPr>
              <a:t>(a los) </a:t>
            </a:r>
            <a:r>
              <a:rPr lang="es-SV" sz="1100" dirty="0">
                <a:latin typeface="Calibri" panose="020F0502020204030204" pitchFamily="34" charset="0"/>
              </a:rPr>
              <a:t>que nos ofenden </a:t>
            </a:r>
            <a:r>
              <a:rPr lang="es-SV" sz="1100" i="1" dirty="0">
                <a:latin typeface="Calibri" panose="020F0502020204030204" pitchFamily="34" charset="0"/>
              </a:rPr>
              <a:t>(que nos ofenden)</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F    Dm                    G  </a:t>
            </a:r>
          </a:p>
          <a:p>
            <a:r>
              <a:rPr lang="es-SV" sz="1100" dirty="0">
                <a:latin typeface="Calibri" panose="020F0502020204030204" pitchFamily="34" charset="0"/>
              </a:rPr>
              <a:t>Y no nos dejes caer en tentación,</a:t>
            </a:r>
          </a:p>
          <a:p>
            <a:r>
              <a:rPr lang="es-SV" sz="1100" b="1" dirty="0">
                <a:solidFill>
                  <a:srgbClr val="0070C0"/>
                </a:solidFill>
                <a:latin typeface="Calibri" panose="020F0502020204030204" pitchFamily="34" charset="0"/>
              </a:rPr>
              <a:t>             F   G            Em  Am           F Dm G               F Fm C</a:t>
            </a:r>
          </a:p>
          <a:p>
            <a:r>
              <a:rPr lang="es-SV" sz="1100" dirty="0">
                <a:latin typeface="Calibri" panose="020F0502020204030204" pitchFamily="34" charset="0"/>
              </a:rPr>
              <a:t>Y líbranos de todo mal, de todo mal.        De todo mal.</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PADRENUESTRO IV</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PADRENUESTRO III</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2483588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Cordero de dios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122" t="765" r="164" b="7490"/>
          <a:stretch/>
        </p:blipFill>
        <p:spPr/>
      </p:pic>
      <p:pic>
        <p:nvPicPr>
          <p:cNvPr id="11" name="Imagen 10">
            <a:extLst>
              <a:ext uri="{FF2B5EF4-FFF2-40B4-BE49-F238E27FC236}">
                <a16:creationId xmlns="" xmlns:a16="http://schemas.microsoft.com/office/drawing/2014/main" id="{6A1FC40D-9A27-4C4B-85CE-27114886B9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6173931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46221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F     G                                                C            </a:t>
            </a:r>
            <a:r>
              <a:rPr lang="es-SV" sz="1100" b="1" dirty="0" smtClean="0">
                <a:solidFill>
                  <a:srgbClr val="0070C0"/>
                </a:solidFill>
                <a:latin typeface="Calibri" panose="020F0502020204030204" pitchFamily="34" charset="0"/>
              </a:rPr>
              <a:t>G/B </a:t>
            </a:r>
            <a:r>
              <a:rPr lang="es-SV" sz="1100" b="1" dirty="0">
                <a:solidFill>
                  <a:srgbClr val="0070C0"/>
                </a:solidFill>
                <a:latin typeface="Calibri" panose="020F0502020204030204" pitchFamily="34" charset="0"/>
              </a:rPr>
              <a:t>Am</a:t>
            </a:r>
          </a:p>
          <a:p>
            <a:r>
              <a:rPr lang="es-SV" sz="1100" dirty="0">
                <a:latin typeface="Calibri" panose="020F0502020204030204" pitchFamily="34" charset="0"/>
              </a:rPr>
              <a:t>Cordero de Dios….   Que quitas el pecado del mundo.</a:t>
            </a:r>
          </a:p>
          <a:p>
            <a:r>
              <a:rPr lang="es-SV" sz="1100" b="1" dirty="0">
                <a:solidFill>
                  <a:srgbClr val="0070C0"/>
                </a:solidFill>
                <a:latin typeface="Calibri" panose="020F0502020204030204" pitchFamily="34" charset="0"/>
              </a:rPr>
              <a:t>                              Dm        G                                 C</a:t>
            </a:r>
          </a:p>
          <a:p>
            <a:r>
              <a:rPr lang="es-SV" sz="1100" dirty="0">
                <a:latin typeface="Calibri" panose="020F0502020204030204" pitchFamily="34" charset="0"/>
              </a:rPr>
              <a:t>Ten piedad de nosotros,      ten piedad de nosotros.</a:t>
            </a:r>
          </a:p>
          <a:p>
            <a:endParaRPr lang="es-SV" sz="1100" dirty="0">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dirty="0">
                <a:latin typeface="Calibri" panose="020F0502020204030204" pitchFamily="34" charset="0"/>
              </a:rPr>
              <a:t>Ten piedad de nosotros, ten piedad de nosotros.</a:t>
            </a:r>
          </a:p>
          <a:p>
            <a:endParaRPr lang="es-SV" sz="1100" dirty="0">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dirty="0">
                <a:latin typeface="Calibri" panose="020F0502020204030204" pitchFamily="34" charset="0"/>
              </a:rPr>
              <a:t>Danos la paz, danos la paz.</a:t>
            </a:r>
          </a:p>
          <a:p>
            <a:endParaRPr lang="es-SV" sz="1100" dirty="0">
              <a:latin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161582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F#m             B          D E</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b="1" dirty="0">
                <a:solidFill>
                  <a:srgbClr val="0070C0"/>
                </a:solidFill>
                <a:latin typeface="Calibri" panose="020F0502020204030204" pitchFamily="34" charset="0"/>
              </a:rPr>
              <a:t>  A                E/B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B                E    D E</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Ten piedad, ten piedad, ten piedad oh Señor.</a:t>
            </a:r>
          </a:p>
          <a:p>
            <a:r>
              <a:rPr lang="es-SV" sz="1100" b="1" dirty="0">
                <a:solidFill>
                  <a:srgbClr val="0070C0"/>
                </a:solidFill>
                <a:latin typeface="Calibri" panose="020F0502020204030204" pitchFamily="34" charset="0"/>
              </a:rPr>
              <a:t> A                 E/B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B                E</a:t>
            </a:r>
          </a:p>
          <a:p>
            <a:r>
              <a:rPr lang="es-SV" sz="1100" b="1" dirty="0">
                <a:latin typeface="Calibri" panose="020F0502020204030204" pitchFamily="34" charset="0"/>
              </a:rPr>
              <a:t>Ten piedad, ten piedad, ten piedad oh Señor.</a:t>
            </a:r>
          </a:p>
          <a:p>
            <a:endParaRPr lang="es-SV" sz="1100" b="1" dirty="0">
              <a:latin typeface="Calibri" panose="020F0502020204030204" pitchFamily="34" charset="0"/>
            </a:endParaRPr>
          </a:p>
          <a:p>
            <a:r>
              <a:rPr lang="es-SV" sz="1100" dirty="0">
                <a:latin typeface="Calibri" panose="020F0502020204030204" pitchFamily="34" charset="0"/>
              </a:rPr>
              <a:t>Cordero de Dios… </a:t>
            </a:r>
            <a:r>
              <a:rPr lang="es-SV" sz="1100" b="1" dirty="0">
                <a:latin typeface="Calibri" panose="020F0502020204030204" pitchFamily="34" charset="0"/>
              </a:rPr>
              <a:t>Ten piedad.</a:t>
            </a:r>
          </a:p>
          <a:p>
            <a:r>
              <a:rPr lang="es-SV" sz="1100" dirty="0">
                <a:latin typeface="Calibri" panose="020F0502020204030204" pitchFamily="34" charset="0"/>
              </a:rPr>
              <a:t>Cordero de Dios… </a:t>
            </a:r>
            <a:r>
              <a:rPr lang="es-SV" sz="1100" b="1" dirty="0">
                <a:latin typeface="Calibri" panose="020F0502020204030204" pitchFamily="34" charset="0"/>
              </a:rPr>
              <a:t>Danos la paz.</a:t>
            </a:r>
            <a:endParaRPr lang="es-SV" sz="1100"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III: </a:t>
            </a:r>
            <a:r>
              <a:rPr lang="es-SV" sz="900" dirty="0">
                <a:latin typeface="HP Simplified" panose="020B0604020204020204" pitchFamily="34" charset="0"/>
              </a:rPr>
              <a:t>SUBE TONO</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I: </a:t>
            </a:r>
            <a:r>
              <a:rPr lang="es-SV" sz="900" dirty="0">
                <a:latin typeface="HP Simplified" panose="020B0604020204020204" pitchFamily="34" charset="0"/>
              </a:rPr>
              <a:t>PARÓN</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a:extLst>
              <a:ext uri="{FF2B5EF4-FFF2-40B4-BE49-F238E27FC236}">
                <a16:creationId xmlns="" xmlns:a16="http://schemas.microsoft.com/office/drawing/2014/main" id="{4BAA1DA3-A805-4522-8318-AC66074B53BB}"/>
              </a:ext>
            </a:extLst>
          </p:cNvPr>
          <p:cNvSpPr txBox="1"/>
          <p:nvPr/>
        </p:nvSpPr>
        <p:spPr>
          <a:xfrm>
            <a:off x="391627" y="3213978"/>
            <a:ext cx="3978018" cy="178510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Em   Am         D                G              Em              Am</a:t>
            </a:r>
          </a:p>
          <a:p>
            <a:r>
              <a:rPr lang="es-SV" sz="1100" dirty="0">
                <a:latin typeface="Calibri" panose="020F0502020204030204" pitchFamily="34" charset="0"/>
              </a:rPr>
              <a:t>Cordero,     Tú que quitas el pecado del mundo, Señor.</a:t>
            </a:r>
          </a:p>
          <a:p>
            <a:r>
              <a:rPr lang="es-SV" sz="1100" b="1" dirty="0">
                <a:solidFill>
                  <a:srgbClr val="0070C0"/>
                </a:solidFill>
                <a:latin typeface="Calibri" panose="020F0502020204030204" pitchFamily="34" charset="0"/>
              </a:rPr>
              <a:t>                D                G            Em               Am</a:t>
            </a:r>
            <a:endParaRPr lang="es-SV" sz="1100" dirty="0">
              <a:latin typeface="Calibri" panose="020F0502020204030204" pitchFamily="34" charset="0"/>
            </a:endParaRPr>
          </a:p>
          <a:p>
            <a:r>
              <a:rPr lang="es-SV" sz="1100" dirty="0">
                <a:latin typeface="Calibri" panose="020F0502020204030204" pitchFamily="34" charset="0"/>
              </a:rPr>
              <a:t>Tú que quitas el pecado del mundo, Señor.</a:t>
            </a:r>
          </a:p>
          <a:p>
            <a:r>
              <a:rPr lang="es-SV" sz="1100" b="1" dirty="0">
                <a:solidFill>
                  <a:srgbClr val="0070C0"/>
                </a:solidFill>
                <a:latin typeface="Calibri" panose="020F0502020204030204" pitchFamily="34" charset="0"/>
              </a:rPr>
              <a:t>  D             G  Em  Am    D           G   Em  Am  D</a:t>
            </a:r>
            <a:endParaRPr lang="es-SV" sz="1100" b="1" dirty="0">
              <a:latin typeface="Calibri" panose="020F0502020204030204" pitchFamily="34" charset="0"/>
            </a:endParaRPr>
          </a:p>
          <a:p>
            <a:r>
              <a:rPr lang="es-SV" sz="1100" b="1" dirty="0">
                <a:latin typeface="Calibri" panose="020F0502020204030204" pitchFamily="34" charset="0"/>
              </a:rPr>
              <a:t>Ten </a:t>
            </a:r>
            <a:r>
              <a:rPr lang="es-SV" sz="1100" b="1" dirty="0" err="1">
                <a:latin typeface="Calibri" panose="020F0502020204030204" pitchFamily="34" charset="0"/>
              </a:rPr>
              <a:t>piedaaaaaaaaad</a:t>
            </a:r>
            <a:r>
              <a:rPr lang="es-SV" sz="1100" b="1" dirty="0">
                <a:latin typeface="Calibri" panose="020F0502020204030204" pitchFamily="34" charset="0"/>
              </a:rPr>
              <a:t>, ten </a:t>
            </a:r>
            <a:r>
              <a:rPr lang="es-SV" sz="1100" b="1" dirty="0" err="1">
                <a:latin typeface="Calibri" panose="020F0502020204030204" pitchFamily="34" charset="0"/>
              </a:rPr>
              <a:t>piedaaaaaaad</a:t>
            </a:r>
            <a:r>
              <a:rPr lang="es-SV" sz="1100" dirty="0">
                <a:latin typeface="Calibri" panose="020F0502020204030204" pitchFamily="34" charset="0"/>
              </a:rPr>
              <a:t> (2 veces)</a:t>
            </a:r>
          </a:p>
          <a:p>
            <a:endParaRPr lang="es-SV" sz="1100" dirty="0">
              <a:latin typeface="Calibri" panose="020F0502020204030204" pitchFamily="34" charset="0"/>
            </a:endParaRPr>
          </a:p>
          <a:p>
            <a:r>
              <a:rPr lang="es-SV" sz="1100" dirty="0">
                <a:latin typeface="Calibri" panose="020F0502020204030204" pitchFamily="34" charset="0"/>
              </a:rPr>
              <a:t>Cordero,     Tú que quitas el pecado del mundo, Señor.</a:t>
            </a:r>
          </a:p>
          <a:p>
            <a:r>
              <a:rPr lang="es-SV" sz="1100" dirty="0">
                <a:latin typeface="Calibri" panose="020F0502020204030204" pitchFamily="34" charset="0"/>
              </a:rPr>
              <a:t>Tú que quitas el pecado del mundo, Señor.</a:t>
            </a:r>
          </a:p>
          <a:p>
            <a:r>
              <a:rPr lang="es-SV" sz="1100" b="1" dirty="0">
                <a:latin typeface="Calibri" panose="020F0502020204030204" pitchFamily="34" charset="0"/>
              </a:rPr>
              <a:t>Danos la paz, danos la paz, danos la paz.</a:t>
            </a:r>
            <a:r>
              <a:rPr lang="es-SV" sz="1100" dirty="0">
                <a:latin typeface="Calibri" panose="020F0502020204030204" pitchFamily="34" charset="0"/>
              </a:rPr>
              <a:t> (2 veces)</a:t>
            </a:r>
          </a:p>
        </p:txBody>
      </p:sp>
      <p:sp>
        <p:nvSpPr>
          <p:cNvPr id="26" name="Redondear rectángulo de esquina diagonal 17">
            <a:extLst>
              <a:ext uri="{FF2B5EF4-FFF2-40B4-BE49-F238E27FC236}">
                <a16:creationId xmlns="" xmlns:a16="http://schemas.microsoft.com/office/drawing/2014/main" id="{F3DEF0F9-9354-42BF-B8E9-8A5D70D4ED5F}"/>
              </a:ext>
            </a:extLst>
          </p:cNvPr>
          <p:cNvSpPr/>
          <p:nvPr/>
        </p:nvSpPr>
        <p:spPr>
          <a:xfrm>
            <a:off x="3303357" y="296164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27" name="Paralelogramo 26">
            <a:extLst>
              <a:ext uri="{FF2B5EF4-FFF2-40B4-BE49-F238E27FC236}">
                <a16:creationId xmlns="" xmlns:a16="http://schemas.microsoft.com/office/drawing/2014/main" id="{081FAC47-EDE8-4495-969A-B2B08EA9EE8A}"/>
              </a:ext>
            </a:extLst>
          </p:cNvPr>
          <p:cNvSpPr/>
          <p:nvPr/>
        </p:nvSpPr>
        <p:spPr>
          <a:xfrm>
            <a:off x="482934" y="313550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8" name="Paralelogramo 27">
            <a:extLst>
              <a:ext uri="{FF2B5EF4-FFF2-40B4-BE49-F238E27FC236}">
                <a16:creationId xmlns="" xmlns:a16="http://schemas.microsoft.com/office/drawing/2014/main" id="{240771FC-32B5-4057-BC94-A26FB53F531A}"/>
              </a:ext>
            </a:extLst>
          </p:cNvPr>
          <p:cNvSpPr/>
          <p:nvPr/>
        </p:nvSpPr>
        <p:spPr>
          <a:xfrm>
            <a:off x="514865" y="296164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II: </a:t>
            </a:r>
            <a:r>
              <a:rPr lang="es-SV" sz="900" dirty="0">
                <a:latin typeface="HP Simplified" panose="020B0604020204020204" pitchFamily="34" charset="0"/>
              </a:rPr>
              <a:t>MAMUT</a:t>
            </a:r>
            <a:endParaRPr lang="es-SV" sz="900" b="1" dirty="0">
              <a:latin typeface="HP Simplified" panose="020B0604020204020204" pitchFamily="34" charset="0"/>
            </a:endParaRPr>
          </a:p>
        </p:txBody>
      </p:sp>
      <p:sp>
        <p:nvSpPr>
          <p:cNvPr id="29" name="Conector 20">
            <a:extLst>
              <a:ext uri="{FF2B5EF4-FFF2-40B4-BE49-F238E27FC236}">
                <a16:creationId xmlns="" xmlns:a16="http://schemas.microsoft.com/office/drawing/2014/main" id="{8515832A-5CD2-4BAC-A502-911898707C75}"/>
              </a:ext>
            </a:extLst>
          </p:cNvPr>
          <p:cNvSpPr/>
          <p:nvPr/>
        </p:nvSpPr>
        <p:spPr>
          <a:xfrm>
            <a:off x="502538" y="300164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a:extLst>
              <a:ext uri="{FF2B5EF4-FFF2-40B4-BE49-F238E27FC236}">
                <a16:creationId xmlns="" xmlns:a16="http://schemas.microsoft.com/office/drawing/2014/main" id="{FB94FF61-AA55-4F94-9742-65FA8C6087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11002" y="2906560"/>
            <a:ext cx="340452" cy="335187"/>
          </a:xfrm>
          <a:prstGeom prst="flowChartConnector">
            <a:avLst/>
          </a:prstGeom>
        </p:spPr>
      </p:pic>
      <p:pic>
        <p:nvPicPr>
          <p:cNvPr id="31" name="Imagen 30">
            <a:extLst>
              <a:ext uri="{FF2B5EF4-FFF2-40B4-BE49-F238E27FC236}">
                <a16:creationId xmlns="" xmlns:a16="http://schemas.microsoft.com/office/drawing/2014/main" id="{3B5C550B-9F3F-416F-BCBB-EBEE33CFB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02" y="2915600"/>
            <a:ext cx="340452" cy="317106"/>
          </a:xfrm>
          <a:prstGeom prst="flowChartConnector">
            <a:avLst/>
          </a:prstGeom>
        </p:spPr>
      </p:pic>
      <p:sp>
        <p:nvSpPr>
          <p:cNvPr id="32" name="15 CuadroTexto"/>
          <p:cNvSpPr txBox="1"/>
          <p:nvPr/>
        </p:nvSpPr>
        <p:spPr>
          <a:xfrm>
            <a:off x="5184098" y="2656630"/>
            <a:ext cx="3745093" cy="3308598"/>
          </a:xfrm>
          <a:prstGeom prst="rect">
            <a:avLst/>
          </a:prstGeom>
          <a:noFill/>
        </p:spPr>
        <p:txBody>
          <a:bodyPr wrap="square" rtlCol="0">
            <a:spAutoFit/>
          </a:bodyPr>
          <a:lstStyle/>
          <a:p>
            <a:r>
              <a:rPr lang="es-SV" sz="1100" b="1" dirty="0">
                <a:latin typeface="Calibri" panose="020F0502020204030204" pitchFamily="34" charset="0"/>
              </a:rPr>
              <a:t>INTRO: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B A G#</a:t>
            </a:r>
          </a:p>
          <a:p>
            <a:endParaRPr lang="es-SV" sz="1100" b="1" dirty="0">
              <a:solidFill>
                <a:srgbClr val="0070C0"/>
              </a:solidFill>
              <a:latin typeface="Calibri" panose="020F0502020204030204" pitchFamily="34" charset="0"/>
            </a:endParaRPr>
          </a:p>
          <a:p>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E       G#           </a:t>
            </a:r>
            <a:r>
              <a:rPr lang="es-SV" sz="1100" b="1" dirty="0" err="1">
                <a:solidFill>
                  <a:srgbClr val="0070C0"/>
                </a:solidFill>
                <a:latin typeface="Calibri" panose="020F0502020204030204" pitchFamily="34" charset="0"/>
              </a:rPr>
              <a:t>C#m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b="1" dirty="0">
                <a:solidFill>
                  <a:srgbClr val="0070C0"/>
                </a:solidFill>
                <a:latin typeface="Calibri" panose="020F0502020204030204" pitchFamily="34" charset="0"/>
              </a:rPr>
              <a:t>F#m        B              E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G#            </a:t>
            </a:r>
            <a:r>
              <a:rPr lang="es-SV" sz="1100" b="1" dirty="0" err="1">
                <a:solidFill>
                  <a:srgbClr val="0070C0"/>
                </a:solidFill>
                <a:latin typeface="Calibri" panose="020F0502020204030204" pitchFamily="34" charset="0"/>
              </a:rPr>
              <a:t>C#m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Ten piedad de nosotros, ten piedad de nosotros.</a:t>
            </a:r>
          </a:p>
          <a:p>
            <a:endParaRPr lang="es-SV" sz="1100" b="1" dirty="0">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b="1" dirty="0">
                <a:latin typeface="Calibri" panose="020F0502020204030204" pitchFamily="34" charset="0"/>
              </a:rPr>
              <a:t>Ten piedad de nosotros, ten piedad de nosotros.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C#m          C              B A# A        B            C#m</a:t>
            </a:r>
          </a:p>
          <a:p>
            <a:r>
              <a:rPr lang="es-SV" sz="1100" dirty="0">
                <a:latin typeface="Calibri" panose="020F0502020204030204" pitchFamily="34" charset="0"/>
              </a:rPr>
              <a:t>Cordero de Dios que quitas el pecado del mundo.</a:t>
            </a:r>
          </a:p>
          <a:p>
            <a:r>
              <a:rPr lang="es-SV" sz="1100" b="1" dirty="0">
                <a:solidFill>
                  <a:srgbClr val="0070C0"/>
                </a:solidFill>
                <a:latin typeface="Calibri" panose="020F0502020204030204" pitchFamily="34" charset="0"/>
              </a:rPr>
              <a:t>C#m         F#m  B             E   C#m</a:t>
            </a:r>
          </a:p>
          <a:p>
            <a:r>
              <a:rPr lang="es-SV" sz="1100" b="1" dirty="0">
                <a:latin typeface="Calibri" panose="020F0502020204030204" pitchFamily="34" charset="0"/>
              </a:rPr>
              <a:t>Danos la paz, danos la paz.</a:t>
            </a:r>
          </a:p>
          <a:p>
            <a:r>
              <a:rPr lang="es-SV" sz="1100" b="1" dirty="0">
                <a:solidFill>
                  <a:srgbClr val="0070C0"/>
                </a:solidFill>
                <a:latin typeface="Calibri" panose="020F0502020204030204" pitchFamily="34" charset="0"/>
              </a:rPr>
              <a:t>F#m B     E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G#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C#7</a:t>
            </a:r>
          </a:p>
          <a:p>
            <a:r>
              <a:rPr lang="es-SV" sz="1100" b="1" dirty="0">
                <a:latin typeface="Calibri" panose="020F0502020204030204" pitchFamily="34" charset="0"/>
              </a:rPr>
              <a:t>Da-nos, da-nos, da-nos la paz.</a:t>
            </a:r>
          </a:p>
          <a:p>
            <a:r>
              <a:rPr lang="es-SV" sz="1100" b="1" dirty="0">
                <a:solidFill>
                  <a:srgbClr val="0070C0"/>
                </a:solidFill>
                <a:latin typeface="Calibri" panose="020F0502020204030204" pitchFamily="34" charset="0"/>
              </a:rPr>
              <a:t>F#m B    E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F#m G#     C#</a:t>
            </a:r>
          </a:p>
          <a:p>
            <a:r>
              <a:rPr lang="es-SV" sz="1100" b="1" dirty="0">
                <a:latin typeface="Calibri" panose="020F0502020204030204" pitchFamily="34" charset="0"/>
              </a:rPr>
              <a:t>Da-nos, da-nos, da-nos la paz.</a:t>
            </a:r>
          </a:p>
          <a:p>
            <a:endParaRPr lang="es-SV" sz="1100" b="1" dirty="0">
              <a:latin typeface="Calibri" panose="020F0502020204030204" pitchFamily="34" charset="0"/>
            </a:endParaRPr>
          </a:p>
        </p:txBody>
      </p:sp>
      <p:sp>
        <p:nvSpPr>
          <p:cNvPr id="33" name="Redondear rectángulo de esquina diagonal 32"/>
          <p:cNvSpPr/>
          <p:nvPr/>
        </p:nvSpPr>
        <p:spPr>
          <a:xfrm>
            <a:off x="8076448" y="2397060"/>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34" name="Paralelogramo 33"/>
          <p:cNvSpPr/>
          <p:nvPr/>
        </p:nvSpPr>
        <p:spPr>
          <a:xfrm>
            <a:off x="5256025" y="2570921"/>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a:t>
            </a:r>
          </a:p>
        </p:txBody>
      </p:sp>
      <p:sp>
        <p:nvSpPr>
          <p:cNvPr id="35" name="Paralelogramo 34"/>
          <p:cNvSpPr/>
          <p:nvPr/>
        </p:nvSpPr>
        <p:spPr>
          <a:xfrm>
            <a:off x="5287956" y="2397063"/>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IV: </a:t>
            </a:r>
            <a:r>
              <a:rPr lang="es-SV" sz="900" dirty="0">
                <a:latin typeface="HP Simplified" panose="020B0604020204020204" pitchFamily="34" charset="0"/>
              </a:rPr>
              <a:t> SOLEMNE</a:t>
            </a:r>
          </a:p>
        </p:txBody>
      </p:sp>
      <p:sp>
        <p:nvSpPr>
          <p:cNvPr id="36" name="Conector 35"/>
          <p:cNvSpPr/>
          <p:nvPr/>
        </p:nvSpPr>
        <p:spPr>
          <a:xfrm>
            <a:off x="5275626" y="2437058"/>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4094" y="2341978"/>
            <a:ext cx="340452" cy="335187"/>
          </a:xfrm>
          <a:prstGeom prst="flowChartConnector">
            <a:avLst/>
          </a:prstGeom>
        </p:spPr>
      </p:pic>
      <p:pic>
        <p:nvPicPr>
          <p:cNvPr id="38" name="Imagen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7053" y="2343527"/>
            <a:ext cx="340452" cy="317106"/>
          </a:xfrm>
          <a:prstGeom prst="flowChartConnector">
            <a:avLst/>
          </a:prstGeom>
        </p:spPr>
      </p:pic>
    </p:spTree>
    <p:extLst>
      <p:ext uri="{BB962C8B-B14F-4D97-AF65-F5344CB8AC3E}">
        <p14:creationId xmlns:p14="http://schemas.microsoft.com/office/powerpoint/2010/main" val="15319427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30859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G                             </a:t>
            </a:r>
            <a:r>
              <a:rPr lang="es-ES" sz="1100" b="1" dirty="0" err="1">
                <a:solidFill>
                  <a:srgbClr val="0070C0"/>
                </a:solidFill>
                <a:latin typeface="Calibri" panose="020F0502020204030204" pitchFamily="34" charset="0"/>
                <a:cs typeface="Segoe UI" panose="020B0502040204020203" pitchFamily="34" charset="0"/>
              </a:rPr>
              <a:t>G</a:t>
            </a:r>
            <a:r>
              <a:rPr lang="es-ES" sz="1100" b="1" dirty="0">
                <a:solidFill>
                  <a:srgbClr val="0070C0"/>
                </a:solidFill>
                <a:latin typeface="Calibri" panose="020F0502020204030204" pitchFamily="34" charset="0"/>
                <a:cs typeface="Segoe UI" panose="020B0502040204020203" pitchFamily="34" charset="0"/>
              </a:rPr>
              <a:t> A Bm</a:t>
            </a:r>
          </a:p>
          <a:p>
            <a:r>
              <a:rPr lang="es-ES" sz="1100" dirty="0">
                <a:latin typeface="Calibri" panose="020F0502020204030204" pitchFamily="34" charset="0"/>
                <a:cs typeface="Segoe UI" panose="020B0502040204020203" pitchFamily="34" charset="0"/>
              </a:rPr>
              <a:t>Cordero de Dios…  </a:t>
            </a:r>
          </a:p>
          <a:p>
            <a:r>
              <a:rPr lang="es-ES" sz="1100" b="1" dirty="0">
                <a:solidFill>
                  <a:srgbClr val="0070C0"/>
                </a:solidFill>
                <a:latin typeface="Calibri" panose="020F0502020204030204" pitchFamily="34" charset="0"/>
                <a:cs typeface="Segoe UI" panose="020B0502040204020203" pitchFamily="34" charset="0"/>
              </a:rPr>
              <a:t>                                 Em      D C</a:t>
            </a:r>
          </a:p>
          <a:p>
            <a:r>
              <a:rPr lang="es-ES" sz="1100" dirty="0">
                <a:latin typeface="Calibri" panose="020F0502020204030204" pitchFamily="34" charset="0"/>
                <a:cs typeface="Segoe UI" panose="020B0502040204020203" pitchFamily="34" charset="0"/>
              </a:rPr>
              <a:t>Tú que quitas el pecado.</a:t>
            </a:r>
          </a:p>
          <a:p>
            <a:r>
              <a:rPr lang="es-ES" sz="1100" dirty="0">
                <a:solidFill>
                  <a:srgbClr val="0070C0"/>
                </a:solidFill>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D                   G</a:t>
            </a:r>
            <a:endParaRPr lang="es-ES" sz="1100"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Ten piedad de nosotros,</a:t>
            </a:r>
          </a:p>
          <a:p>
            <a:r>
              <a:rPr lang="es-ES" sz="1100" b="1" dirty="0">
                <a:solidFill>
                  <a:srgbClr val="0070C0"/>
                </a:solidFill>
                <a:latin typeface="Calibri" panose="020F0502020204030204" pitchFamily="34" charset="0"/>
                <a:cs typeface="Segoe UI" panose="020B0502040204020203" pitchFamily="34" charset="0"/>
              </a:rPr>
              <a:t>C                              G         </a:t>
            </a:r>
            <a:r>
              <a:rPr lang="es-ES" sz="1100" b="1" dirty="0" err="1">
                <a:solidFill>
                  <a:srgbClr val="0070C0"/>
                </a:solidFill>
                <a:latin typeface="Calibri" panose="020F0502020204030204" pitchFamily="34" charset="0"/>
                <a:cs typeface="Segoe UI" panose="020B0502040204020203" pitchFamily="34" charset="0"/>
              </a:rPr>
              <a:t>G</a:t>
            </a:r>
            <a:r>
              <a:rPr lang="es-ES" sz="1100" b="1" dirty="0">
                <a:solidFill>
                  <a:srgbClr val="0070C0"/>
                </a:solidFill>
                <a:latin typeface="Calibri" panose="020F0502020204030204" pitchFamily="34" charset="0"/>
                <a:cs typeface="Segoe UI" panose="020B0502040204020203" pitchFamily="34" charset="0"/>
              </a:rPr>
              <a:t>    D   Em</a:t>
            </a:r>
          </a:p>
          <a:p>
            <a:r>
              <a:rPr lang="es-ES" sz="1100" dirty="0">
                <a:latin typeface="Calibri" panose="020F0502020204030204" pitchFamily="34" charset="0"/>
                <a:cs typeface="Segoe UI" panose="020B0502040204020203" pitchFamily="34" charset="0"/>
              </a:rPr>
              <a:t>De nosotros pecadores, ten piedad.</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C                                 G</a:t>
            </a:r>
          </a:p>
          <a:p>
            <a:r>
              <a:rPr lang="es-ES" sz="1100" b="1" dirty="0">
                <a:latin typeface="Calibri" panose="020F0502020204030204" pitchFamily="34" charset="0"/>
                <a:cs typeface="Segoe UI" panose="020B0502040204020203" pitchFamily="34" charset="0"/>
              </a:rPr>
              <a:t>Cordero de Dios, Tú que quitas el pecado,</a:t>
            </a:r>
          </a:p>
          <a:p>
            <a:r>
              <a:rPr lang="es-ES" sz="1100" b="1" dirty="0">
                <a:solidFill>
                  <a:srgbClr val="0070C0"/>
                </a:solidFill>
                <a:latin typeface="Calibri" panose="020F0502020204030204" pitchFamily="34" charset="0"/>
                <a:cs typeface="Segoe UI" panose="020B0502040204020203" pitchFamily="34" charset="0"/>
              </a:rPr>
              <a:t>C             D                 Em  </a:t>
            </a:r>
          </a:p>
          <a:p>
            <a:r>
              <a:rPr lang="es-ES" sz="1100" b="1" dirty="0">
                <a:latin typeface="Calibri" panose="020F0502020204030204" pitchFamily="34" charset="0"/>
                <a:cs typeface="Segoe UI" panose="020B0502040204020203" pitchFamily="34" charset="0"/>
              </a:rPr>
              <a:t>Ten piedad de nosotros…</a:t>
            </a:r>
          </a:p>
          <a:p>
            <a:r>
              <a:rPr lang="es-ES" sz="1100" b="1" dirty="0">
                <a:solidFill>
                  <a:srgbClr val="0070C0"/>
                </a:solidFill>
                <a:latin typeface="Calibri" panose="020F0502020204030204" pitchFamily="34" charset="0"/>
                <a:cs typeface="Segoe UI" panose="020B0502040204020203" pitchFamily="34" charset="0"/>
              </a:rPr>
              <a:t>C   D              G        F   G        C</a:t>
            </a:r>
          </a:p>
          <a:p>
            <a:r>
              <a:rPr lang="es-ES" sz="1100" b="1" dirty="0">
                <a:latin typeface="Calibri" panose="020F0502020204030204" pitchFamily="34" charset="0"/>
                <a:cs typeface="Segoe UI" panose="020B0502040204020203" pitchFamily="34" charset="0"/>
              </a:rPr>
              <a:t>Y danos la paz </a:t>
            </a:r>
            <a:r>
              <a:rPr lang="es-ES" sz="1100" dirty="0">
                <a:latin typeface="Calibri" panose="020F0502020204030204" pitchFamily="34" charset="0"/>
                <a:cs typeface="Segoe UI" panose="020B0502040204020203" pitchFamily="34" charset="0"/>
              </a:rPr>
              <a:t>(y danos la paz).</a:t>
            </a:r>
          </a:p>
          <a:p>
            <a:r>
              <a:rPr lang="es-ES" sz="1100" b="1" dirty="0">
                <a:solidFill>
                  <a:srgbClr val="0070C0"/>
                </a:solidFill>
                <a:latin typeface="Calibri" panose="020F0502020204030204" pitchFamily="34" charset="0"/>
                <a:cs typeface="Segoe UI" panose="020B0502040204020203" pitchFamily="34" charset="0"/>
              </a:rPr>
              <a:t>      D             G       F    G         C</a:t>
            </a:r>
          </a:p>
          <a:p>
            <a:r>
              <a:rPr lang="es-ES" sz="1100" b="1" dirty="0">
                <a:latin typeface="Calibri" panose="020F0502020204030204" pitchFamily="34" charset="0"/>
                <a:cs typeface="Segoe UI" panose="020B0502040204020203" pitchFamily="34" charset="0"/>
              </a:rPr>
              <a:t>Y danos la paz</a:t>
            </a:r>
            <a:r>
              <a:rPr lang="es-ES" sz="1100" dirty="0">
                <a:latin typeface="Calibri" panose="020F0502020204030204" pitchFamily="34" charset="0"/>
                <a:cs typeface="Segoe UI" panose="020B0502040204020203" pitchFamily="34" charset="0"/>
              </a:rPr>
              <a:t> (y danos la paz).</a:t>
            </a:r>
          </a:p>
          <a:p>
            <a:r>
              <a:rPr lang="es-ES" sz="1100" b="1" dirty="0">
                <a:solidFill>
                  <a:srgbClr val="0070C0"/>
                </a:solidFill>
                <a:latin typeface="Calibri" panose="020F0502020204030204" pitchFamily="34" charset="0"/>
                <a:cs typeface="Segoe UI" panose="020B0502040204020203" pitchFamily="34" charset="0"/>
              </a:rPr>
              <a:t>     D             G</a:t>
            </a:r>
          </a:p>
          <a:p>
            <a:r>
              <a:rPr lang="es-ES" sz="1100" b="1" dirty="0">
                <a:latin typeface="Calibri" panose="020F0502020204030204" pitchFamily="34" charset="0"/>
                <a:cs typeface="Segoe UI" panose="020B0502040204020203" pitchFamily="34" charset="0"/>
              </a:rPr>
              <a:t>Y danos la paz.</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7305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7254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123658"/>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Dm           A                                               Dm</a:t>
            </a:r>
          </a:p>
          <a:p>
            <a:r>
              <a:rPr lang="es-ES" sz="1100" dirty="0">
                <a:latin typeface="Calibri" panose="020F0502020204030204" pitchFamily="34" charset="0"/>
                <a:cs typeface="Segoe UI" panose="020B0502040204020203" pitchFamily="34" charset="0"/>
              </a:rPr>
              <a:t>Cordero de Dios que quitas el pecado del mundo. </a:t>
            </a:r>
          </a:p>
          <a:p>
            <a:r>
              <a:rPr lang="es-ES" sz="1100" b="1" dirty="0">
                <a:solidFill>
                  <a:srgbClr val="0070C0"/>
                </a:solidFill>
                <a:latin typeface="Calibri" panose="020F0502020204030204" pitchFamily="34" charset="0"/>
                <a:cs typeface="Segoe UI" panose="020B0502040204020203" pitchFamily="34" charset="0"/>
              </a:rPr>
              <a:t>               A                  Dm              Gm            A</a:t>
            </a:r>
          </a:p>
          <a:p>
            <a:r>
              <a:rPr lang="es-ES" sz="1100" b="1" dirty="0">
                <a:latin typeface="Calibri" panose="020F0502020204030204" pitchFamily="34" charset="0"/>
                <a:cs typeface="Segoe UI" panose="020B0502040204020203" pitchFamily="34" charset="0"/>
              </a:rPr>
              <a:t>Ten piedad, ten piedad, 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que quitas el pecado del mundo. </a:t>
            </a:r>
          </a:p>
          <a:p>
            <a:r>
              <a:rPr lang="es-ES" sz="1100" b="1" dirty="0">
                <a:latin typeface="Calibri" panose="020F0502020204030204" pitchFamily="34" charset="0"/>
                <a:cs typeface="Segoe UI" panose="020B0502040204020203" pitchFamily="34" charset="0"/>
              </a:rPr>
              <a:t>Ten piedad, ten piedad, 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que quitas el pecado del mundo. </a:t>
            </a:r>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Danos, danos, danos la paz.</a:t>
            </a:r>
          </a:p>
          <a:p>
            <a:r>
              <a:rPr lang="es-ES" sz="1100" b="1" dirty="0">
                <a:solidFill>
                  <a:srgbClr val="0070C0"/>
                </a:solidFill>
                <a:latin typeface="Calibri" panose="020F0502020204030204" pitchFamily="34" charset="0"/>
                <a:cs typeface="Segoe UI" panose="020B0502040204020203" pitchFamily="34" charset="0"/>
              </a:rPr>
              <a:t> A Dm</a:t>
            </a:r>
          </a:p>
          <a:p>
            <a:r>
              <a:rPr lang="es-ES" sz="1100" b="1" dirty="0">
                <a:latin typeface="Calibri" panose="020F0502020204030204" pitchFamily="34" charset="0"/>
                <a:cs typeface="Segoe UI" panose="020B0502040204020203" pitchFamily="34" charset="0"/>
              </a:rPr>
              <a:t>La paz.</a:t>
            </a:r>
            <a:endParaRPr lang="es-SV" sz="1100"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VII: </a:t>
            </a:r>
            <a:r>
              <a:rPr lang="es-SV" sz="900" dirty="0">
                <a:latin typeface="HP Simplified" panose="020B0604020204020204" pitchFamily="34" charset="0"/>
              </a:rPr>
              <a:t>PIN </a:t>
            </a:r>
            <a:r>
              <a:rPr lang="es-SV" sz="900" dirty="0" err="1">
                <a:latin typeface="HP Simplified" panose="020B0604020204020204" pitchFamily="34" charset="0"/>
              </a:rPr>
              <a:t>PIN</a:t>
            </a:r>
            <a:r>
              <a:rPr lang="es-SV" sz="900" dirty="0">
                <a:latin typeface="HP Simplified" panose="020B0604020204020204" pitchFamily="34" charset="0"/>
              </a:rPr>
              <a:t> </a:t>
            </a:r>
            <a:r>
              <a:rPr lang="es-SV" sz="900" dirty="0" err="1">
                <a:latin typeface="HP Simplified" panose="020B0604020204020204" pitchFamily="34" charset="0"/>
              </a:rPr>
              <a:t>PIN</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V: </a:t>
            </a:r>
            <a:r>
              <a:rPr lang="es-SV" sz="900" dirty="0">
                <a:latin typeface="HP Simplified" panose="020B0604020204020204" pitchFamily="34" charset="0"/>
              </a:rPr>
              <a:t>TAN </a:t>
            </a:r>
            <a:r>
              <a:rPr lang="es-SV" sz="900" dirty="0" err="1">
                <a:latin typeface="HP Simplified" panose="020B0604020204020204" pitchFamily="34" charset="0"/>
              </a:rPr>
              <a:t>TAN</a:t>
            </a:r>
            <a:r>
              <a:rPr lang="es-SV" sz="900" dirty="0">
                <a:latin typeface="HP Simplified" panose="020B0604020204020204" pitchFamily="34" charset="0"/>
              </a:rPr>
              <a:t> </a:t>
            </a:r>
            <a:r>
              <a:rPr lang="es-SV" sz="900" dirty="0" err="1">
                <a:latin typeface="HP Simplified" panose="020B0604020204020204" pitchFamily="34" charset="0"/>
              </a:rPr>
              <a:t>TAN</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2" name="15 CuadroTexto"/>
          <p:cNvSpPr txBox="1"/>
          <p:nvPr/>
        </p:nvSpPr>
        <p:spPr>
          <a:xfrm>
            <a:off x="5184098" y="3012230"/>
            <a:ext cx="3745093"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t>
            </a:r>
            <a:r>
              <a:rPr lang="es-ES" sz="1100" b="1" dirty="0">
                <a:solidFill>
                  <a:srgbClr val="0070C0"/>
                </a:solidFill>
                <a:latin typeface="Calibri" panose="020F0502020204030204" pitchFamily="34" charset="0"/>
                <a:cs typeface="Segoe UI" panose="020B0502040204020203" pitchFamily="34" charset="0"/>
              </a:rPr>
              <a:t>Em                C               Am              C                 B7</a:t>
            </a:r>
          </a:p>
          <a:p>
            <a:r>
              <a:rPr lang="es-ES" sz="1100" dirty="0">
                <a:latin typeface="Calibri" panose="020F0502020204030204" pitchFamily="34" charset="0"/>
                <a:cs typeface="Segoe UI" panose="020B0502040204020203" pitchFamily="34" charset="0"/>
              </a:rPr>
              <a:t>Cordero… de Dios…. que quitas el pecado del mundo. </a:t>
            </a:r>
          </a:p>
          <a:p>
            <a:r>
              <a:rPr lang="es-ES" sz="1100" b="1" dirty="0">
                <a:solidFill>
                  <a:srgbClr val="0070C0"/>
                </a:solidFill>
                <a:latin typeface="Calibri" panose="020F0502020204030204" pitchFamily="34" charset="0"/>
                <a:cs typeface="Segoe UI" panose="020B0502040204020203" pitchFamily="34" charset="0"/>
              </a:rPr>
              <a:t>Em          D            Em         C            D            Em</a:t>
            </a:r>
          </a:p>
          <a:p>
            <a:r>
              <a:rPr lang="es-ES" sz="1100" b="1" dirty="0">
                <a:latin typeface="Calibri" panose="020F0502020204030204" pitchFamily="34" charset="0"/>
                <a:cs typeface="Segoe UI" panose="020B0502040204020203" pitchFamily="34" charset="0"/>
              </a:rPr>
              <a:t>Ten piedad de nosotros, 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que quitas el pecado del mundo. </a:t>
            </a:r>
          </a:p>
          <a:p>
            <a:r>
              <a:rPr lang="es-ES" sz="1100" b="1" dirty="0">
                <a:latin typeface="Calibri" panose="020F0502020204030204" pitchFamily="34" charset="0"/>
                <a:cs typeface="Segoe UI" panose="020B0502040204020203" pitchFamily="34" charset="0"/>
              </a:rPr>
              <a:t>Ten piedad de nosotros, ten piedad de nosotros.</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Em                C               Am              C                 B7</a:t>
            </a:r>
          </a:p>
          <a:p>
            <a:r>
              <a:rPr lang="es-ES" sz="1100" dirty="0">
                <a:latin typeface="Calibri" panose="020F0502020204030204" pitchFamily="34" charset="0"/>
                <a:cs typeface="Segoe UI" panose="020B0502040204020203" pitchFamily="34" charset="0"/>
              </a:rPr>
              <a:t>Cordero… de Dios…. que quitas el pecado del mundo. </a:t>
            </a:r>
          </a:p>
          <a:p>
            <a:r>
              <a:rPr lang="es-ES" sz="1100" b="1" dirty="0">
                <a:solidFill>
                  <a:srgbClr val="0070C0"/>
                </a:solidFill>
                <a:latin typeface="Calibri" panose="020F0502020204030204" pitchFamily="34" charset="0"/>
                <a:cs typeface="Segoe UI" panose="020B0502040204020203" pitchFamily="34" charset="0"/>
              </a:rPr>
              <a:t>Em       D  Em    C       D    C      B             Em</a:t>
            </a:r>
          </a:p>
          <a:p>
            <a:r>
              <a:rPr lang="es-ES" sz="1100" b="1" dirty="0">
                <a:latin typeface="Calibri" panose="020F0502020204030204" pitchFamily="34" charset="0"/>
                <a:cs typeface="Segoe UI" panose="020B0502040204020203" pitchFamily="34" charset="0"/>
              </a:rPr>
              <a:t>Danos la paz, danos la paz, danos la paz.</a:t>
            </a:r>
          </a:p>
        </p:txBody>
      </p:sp>
      <p:sp>
        <p:nvSpPr>
          <p:cNvPr id="33" name="Redondear rectángulo de esquina diagonal 32"/>
          <p:cNvSpPr/>
          <p:nvPr/>
        </p:nvSpPr>
        <p:spPr>
          <a:xfrm>
            <a:off x="8076448" y="2752660"/>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34" name="Paralelogramo 33"/>
          <p:cNvSpPr/>
          <p:nvPr/>
        </p:nvSpPr>
        <p:spPr>
          <a:xfrm>
            <a:off x="5256025" y="2926521"/>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35" name="Paralelogramo 34"/>
          <p:cNvSpPr/>
          <p:nvPr/>
        </p:nvSpPr>
        <p:spPr>
          <a:xfrm>
            <a:off x="5287956" y="2752663"/>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VIII: </a:t>
            </a:r>
            <a:r>
              <a:rPr lang="es-SV" sz="900" dirty="0">
                <a:latin typeface="HP Simplified" panose="020B0604020204020204" pitchFamily="34" charset="0"/>
              </a:rPr>
              <a:t>CORDERO DE DIOS</a:t>
            </a:r>
          </a:p>
        </p:txBody>
      </p:sp>
      <p:sp>
        <p:nvSpPr>
          <p:cNvPr id="36" name="Conector 35"/>
          <p:cNvSpPr/>
          <p:nvPr/>
        </p:nvSpPr>
        <p:spPr>
          <a:xfrm>
            <a:off x="5275626" y="2792658"/>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4094" y="2697578"/>
            <a:ext cx="340452" cy="335187"/>
          </a:xfrm>
          <a:prstGeom prst="flowChartConnector">
            <a:avLst/>
          </a:prstGeom>
        </p:spPr>
      </p:pic>
      <p:pic>
        <p:nvPicPr>
          <p:cNvPr id="38" name="Imagen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7053" y="2699127"/>
            <a:ext cx="340452" cy="317106"/>
          </a:xfrm>
          <a:prstGeom prst="flowChartConnector">
            <a:avLst/>
          </a:prstGeom>
        </p:spPr>
      </p:pic>
      <p:sp>
        <p:nvSpPr>
          <p:cNvPr id="39" name="15 CuadroTexto"/>
          <p:cNvSpPr txBox="1"/>
          <p:nvPr/>
        </p:nvSpPr>
        <p:spPr>
          <a:xfrm>
            <a:off x="471067" y="4134468"/>
            <a:ext cx="3745093" cy="127727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D          C                    B</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Cordero de Dios que quitas el pecado del mundo. (2 veces)</a:t>
            </a:r>
          </a:p>
          <a:p>
            <a:r>
              <a:rPr lang="es-SV" sz="1100" b="1" dirty="0">
                <a:solidFill>
                  <a:srgbClr val="0070C0"/>
                </a:solidFill>
                <a:latin typeface="Calibri" panose="020F0502020204030204" pitchFamily="34" charset="0"/>
              </a:rPr>
              <a:t>             Am           Em                    B                       Em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Ten piedad de nosotros, de nosotros ten piedad.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Cordero de Dios… </a:t>
            </a:r>
            <a:r>
              <a:rPr lang="es-SV" sz="1100" b="1" dirty="0">
                <a:latin typeface="Calibri" panose="020F0502020204030204" pitchFamily="34" charset="0"/>
              </a:rPr>
              <a:t>Ten piedad.</a:t>
            </a:r>
          </a:p>
          <a:p>
            <a:r>
              <a:rPr lang="es-SV" sz="1100" dirty="0">
                <a:latin typeface="Calibri" panose="020F0502020204030204" pitchFamily="34" charset="0"/>
              </a:rPr>
              <a:t>Cordero de Dios… </a:t>
            </a:r>
            <a:r>
              <a:rPr lang="es-SV" sz="1100" b="1" dirty="0">
                <a:latin typeface="Calibri" panose="020F0502020204030204" pitchFamily="34" charset="0"/>
              </a:rPr>
              <a:t>Danos la paz.</a:t>
            </a:r>
            <a:endParaRPr lang="es-ES" sz="1100" b="1" dirty="0">
              <a:latin typeface="Calibri" panose="020F0502020204030204" pitchFamily="34" charset="0"/>
              <a:cs typeface="Segoe UI" panose="020B0502040204020203" pitchFamily="34" charset="0"/>
            </a:endParaRPr>
          </a:p>
        </p:txBody>
      </p:sp>
      <p:sp>
        <p:nvSpPr>
          <p:cNvPr id="40" name="Redondear rectángulo de esquina diagonal 39"/>
          <p:cNvSpPr/>
          <p:nvPr/>
        </p:nvSpPr>
        <p:spPr>
          <a:xfrm>
            <a:off x="3363417" y="3874898"/>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GABY</a:t>
            </a:r>
          </a:p>
        </p:txBody>
      </p:sp>
      <p:sp>
        <p:nvSpPr>
          <p:cNvPr id="41" name="Paralelogramo 40"/>
          <p:cNvSpPr/>
          <p:nvPr/>
        </p:nvSpPr>
        <p:spPr>
          <a:xfrm>
            <a:off x="542994" y="4048759"/>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42" name="Paralelogramo 41"/>
          <p:cNvSpPr/>
          <p:nvPr/>
        </p:nvSpPr>
        <p:spPr>
          <a:xfrm>
            <a:off x="574925" y="3874901"/>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VI: </a:t>
            </a:r>
            <a:r>
              <a:rPr lang="es-SV" sz="900" dirty="0">
                <a:latin typeface="HP Simplified" panose="020B0604020204020204" pitchFamily="34" charset="0"/>
              </a:rPr>
              <a:t>TROPICAL</a:t>
            </a:r>
          </a:p>
        </p:txBody>
      </p:sp>
      <p:sp>
        <p:nvSpPr>
          <p:cNvPr id="43" name="Conector 42"/>
          <p:cNvSpPr/>
          <p:nvPr/>
        </p:nvSpPr>
        <p:spPr>
          <a:xfrm>
            <a:off x="562595" y="3914896"/>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4" name="Imagen 4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71063" y="3819816"/>
            <a:ext cx="340452" cy="335187"/>
          </a:xfrm>
          <a:prstGeom prst="flowChartConnector">
            <a:avLst/>
          </a:prstGeom>
        </p:spPr>
      </p:pic>
      <p:pic>
        <p:nvPicPr>
          <p:cNvPr id="45" name="Imagen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22" y="3821365"/>
            <a:ext cx="340452" cy="317106"/>
          </a:xfrm>
          <a:prstGeom prst="flowChartConnector">
            <a:avLst/>
          </a:prstGeom>
        </p:spPr>
      </p:pic>
    </p:spTree>
    <p:extLst>
      <p:ext uri="{BB962C8B-B14F-4D97-AF65-F5344CB8AC3E}">
        <p14:creationId xmlns:p14="http://schemas.microsoft.com/office/powerpoint/2010/main" val="793661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29293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Em D         Em              D        Em</a:t>
            </a:r>
          </a:p>
          <a:p>
            <a:r>
              <a:rPr lang="es-ES" sz="1100" dirty="0">
                <a:latin typeface="Calibri" panose="020F0502020204030204" pitchFamily="34" charset="0"/>
                <a:cs typeface="Segoe UI" panose="020B0502040204020203" pitchFamily="34" charset="0"/>
              </a:rPr>
              <a:t>Cordero de Dios.  Cordero de Dios.</a:t>
            </a:r>
          </a:p>
          <a:p>
            <a:r>
              <a:rPr lang="es-ES" sz="1100" b="1" dirty="0">
                <a:solidFill>
                  <a:srgbClr val="0070C0"/>
                </a:solidFill>
                <a:latin typeface="Calibri" panose="020F0502020204030204" pitchFamily="34" charset="0"/>
                <a:cs typeface="Segoe UI" panose="020B0502040204020203" pitchFamily="34" charset="0"/>
              </a:rPr>
              <a:t>           G                D               G</a:t>
            </a:r>
          </a:p>
          <a:p>
            <a:r>
              <a:rPr lang="es-ES" sz="1100" dirty="0">
                <a:latin typeface="Calibri" panose="020F0502020204030204" pitchFamily="34" charset="0"/>
                <a:cs typeface="Segoe UI" panose="020B0502040204020203" pitchFamily="34" charset="0"/>
              </a:rPr>
              <a:t>Que quitas el pecado del mundo.</a:t>
            </a:r>
          </a:p>
          <a:p>
            <a:r>
              <a:rPr lang="es-ES" sz="1100" b="1" dirty="0">
                <a:solidFill>
                  <a:srgbClr val="0070C0"/>
                </a:solidFill>
                <a:latin typeface="Calibri" panose="020F0502020204030204" pitchFamily="34" charset="0"/>
                <a:cs typeface="Segoe UI" panose="020B0502040204020203" pitchFamily="34" charset="0"/>
              </a:rPr>
              <a:t>              Em  D        Em     D C B              Em  D       Em</a:t>
            </a:r>
          </a:p>
          <a:p>
            <a:r>
              <a:rPr lang="es-ES" sz="1100" b="1" dirty="0">
                <a:latin typeface="Calibri" panose="020F0502020204030204" pitchFamily="34" charset="0"/>
                <a:cs typeface="Segoe UI" panose="020B0502040204020203" pitchFamily="34" charset="0"/>
              </a:rPr>
              <a:t>Ten piedad de nosotros.         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cordero de Dios…</a:t>
            </a:r>
          </a:p>
          <a:p>
            <a:r>
              <a:rPr lang="es-ES" sz="1100" b="1" dirty="0">
                <a:latin typeface="Calibri" panose="020F0502020204030204" pitchFamily="34" charset="0"/>
                <a:cs typeface="Segoe UI" panose="020B0502040204020203" pitchFamily="34" charset="0"/>
              </a:rPr>
              <a:t>Ten piedad de nosotros…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cordero de Dios…</a:t>
            </a:r>
          </a:p>
          <a:p>
            <a:r>
              <a:rPr lang="es-ES" sz="1100" b="1" dirty="0">
                <a:latin typeface="Calibri" panose="020F0502020204030204" pitchFamily="34" charset="0"/>
                <a:cs typeface="Segoe UI" panose="020B0502040204020203" pitchFamily="34" charset="0"/>
              </a:rPr>
              <a:t>Danos la paz…</a:t>
            </a:r>
          </a:p>
          <a:p>
            <a:endParaRPr lang="es-ES" sz="1100" b="1"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7305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7254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195438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B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            F#m            B</a:t>
            </a:r>
          </a:p>
          <a:p>
            <a:r>
              <a:rPr lang="es-ES" sz="1100" dirty="0">
                <a:latin typeface="Calibri" panose="020F0502020204030204" pitchFamily="34" charset="0"/>
                <a:cs typeface="Segoe UI" panose="020B0502040204020203" pitchFamily="34" charset="0"/>
              </a:rPr>
              <a:t>Cordero de Dios, que quitas el pecado del mundo.</a:t>
            </a:r>
          </a:p>
          <a:p>
            <a:r>
              <a:rPr lang="es-ES" sz="1100" b="1" dirty="0">
                <a:solidFill>
                  <a:srgbClr val="0070C0"/>
                </a:solidFill>
                <a:latin typeface="Calibri" panose="020F0502020204030204" pitchFamily="34" charset="0"/>
                <a:cs typeface="Segoe UI" panose="020B0502040204020203" pitchFamily="34" charset="0"/>
              </a:rPr>
              <a:t>               E   G#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A            B </a:t>
            </a:r>
          </a:p>
          <a:p>
            <a:r>
              <a:rPr lang="es-ES" sz="1100" b="1" dirty="0">
                <a:latin typeface="Calibri" panose="020F0502020204030204" pitchFamily="34" charset="0"/>
                <a:cs typeface="Segoe UI" panose="020B0502040204020203" pitchFamily="34" charset="0"/>
              </a:rPr>
              <a:t>Ten piedad, ten piedad de nosotros. ¡Oh! Señor.</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que quitas el pecado del mundo.</a:t>
            </a:r>
          </a:p>
          <a:p>
            <a:r>
              <a:rPr lang="es-ES" sz="1100" b="1" dirty="0">
                <a:latin typeface="Calibri" panose="020F0502020204030204" pitchFamily="34" charset="0"/>
                <a:cs typeface="Segoe UI" panose="020B0502040204020203" pitchFamily="34" charset="0"/>
              </a:rPr>
              <a:t>Ten piedad, ten piedad de nosotros. ¡Oh! Señor.</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Cordero de Dios, que quitas el pecado del mundo.</a:t>
            </a:r>
          </a:p>
          <a:p>
            <a:r>
              <a:rPr lang="es-ES" sz="1100" b="1" dirty="0">
                <a:solidFill>
                  <a:srgbClr val="0070C0"/>
                </a:solidFill>
                <a:latin typeface="Calibri" panose="020F0502020204030204" pitchFamily="34" charset="0"/>
                <a:cs typeface="Segoe UI" panose="020B0502040204020203" pitchFamily="34" charset="0"/>
              </a:rPr>
              <a:t>                  A  Am             E                       A Am                E</a:t>
            </a:r>
          </a:p>
          <a:p>
            <a:r>
              <a:rPr lang="es-ES" sz="1100" b="1" dirty="0">
                <a:latin typeface="Calibri" panose="020F0502020204030204" pitchFamily="34" charset="0"/>
                <a:cs typeface="Segoe UI" panose="020B0502040204020203" pitchFamily="34" charset="0"/>
              </a:rPr>
              <a:t>Danos la paz, danos la paz, danos la paz, danos la paz.</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XI: </a:t>
            </a:r>
            <a:r>
              <a:rPr lang="es-SV" sz="900" dirty="0">
                <a:latin typeface="HP Simplified" panose="020B0604020204020204" pitchFamily="34" charset="0"/>
              </a:rPr>
              <a:t>COR(TANTAN)DERO DE DIOS</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IX: </a:t>
            </a:r>
            <a:r>
              <a:rPr lang="es-SV" sz="900" dirty="0">
                <a:latin typeface="HP Simplified" panose="020B0604020204020204" pitchFamily="34" charset="0"/>
              </a:rPr>
              <a:t>PANAMERICANO</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32" name="15 CuadroTexto"/>
          <p:cNvSpPr txBox="1"/>
          <p:nvPr/>
        </p:nvSpPr>
        <p:spPr>
          <a:xfrm>
            <a:off x="5184098" y="3012230"/>
            <a:ext cx="3745093"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Em               Am                          Em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Oh cordero de Dios, que quitas el pecado del mundo.</a:t>
            </a:r>
          </a:p>
          <a:p>
            <a:r>
              <a:rPr lang="es-ES" sz="1100" b="1" dirty="0">
                <a:solidFill>
                  <a:srgbClr val="0070C0"/>
                </a:solidFill>
                <a:latin typeface="Calibri" panose="020F0502020204030204" pitchFamily="34" charset="0"/>
                <a:cs typeface="Segoe UI" panose="020B0502040204020203" pitchFamily="34" charset="0"/>
              </a:rPr>
              <a:t>          Am                               Em         F            G             C G Am</a:t>
            </a:r>
          </a:p>
          <a:p>
            <a:r>
              <a:rPr lang="es-ES" sz="1100" dirty="0">
                <a:latin typeface="Calibri" panose="020F0502020204030204" pitchFamily="34" charset="0"/>
                <a:cs typeface="Segoe UI" panose="020B0502040204020203" pitchFamily="34" charset="0"/>
              </a:rPr>
              <a:t>Que quitas el pecado del mundo, ten piedad de nosotros.</a:t>
            </a:r>
          </a:p>
          <a:p>
            <a:r>
              <a:rPr lang="es-ES" sz="1100" b="1" dirty="0">
                <a:solidFill>
                  <a:srgbClr val="0070C0"/>
                </a:solidFill>
                <a:latin typeface="Calibri" panose="020F0502020204030204" pitchFamily="34" charset="0"/>
                <a:cs typeface="Segoe UI" panose="020B0502040204020203" pitchFamily="34" charset="0"/>
              </a:rPr>
              <a:t> G          C</a:t>
            </a:r>
          </a:p>
          <a:p>
            <a:r>
              <a:rPr lang="es-ES" sz="1100" dirty="0">
                <a:latin typeface="Calibri" panose="020F0502020204030204" pitchFamily="34" charset="0"/>
                <a:cs typeface="Segoe UI" panose="020B0502040204020203" pitchFamily="34" charset="0"/>
              </a:rPr>
              <a:t>¡Oh Señor!</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Oh cordero de Dios, que quitas el pecado del mundo.</a:t>
            </a:r>
          </a:p>
          <a:p>
            <a:r>
              <a:rPr lang="es-ES" sz="1100" dirty="0">
                <a:latin typeface="Calibri" panose="020F0502020204030204" pitchFamily="34" charset="0"/>
                <a:cs typeface="Segoe UI" panose="020B0502040204020203" pitchFamily="34" charset="0"/>
              </a:rPr>
              <a:t>Que quitas el pecado del mundo, ten piedad de nosotros.</a:t>
            </a:r>
          </a:p>
          <a:p>
            <a:r>
              <a:rPr lang="es-ES" sz="1100" dirty="0">
                <a:latin typeface="Calibri" panose="020F0502020204030204" pitchFamily="34" charset="0"/>
                <a:cs typeface="Segoe UI" panose="020B0502040204020203" pitchFamily="34" charset="0"/>
              </a:rPr>
              <a:t>¡Oh Señor!</a:t>
            </a:r>
          </a:p>
          <a:p>
            <a:endParaRPr lang="es-ES" sz="1100" b="1" dirty="0">
              <a:latin typeface="Calibri" panose="020F0502020204030204" pitchFamily="34" charset="0"/>
              <a:cs typeface="Segoe UI" panose="020B0502040204020203" pitchFamily="34" charset="0"/>
            </a:endParaRPr>
          </a:p>
          <a:p>
            <a:r>
              <a:rPr lang="es-SV" sz="1100" b="1" dirty="0">
                <a:solidFill>
                  <a:srgbClr val="0070C0"/>
                </a:solidFill>
                <a:latin typeface="Calibri" panose="020F0502020204030204" pitchFamily="34" charset="0"/>
              </a:rPr>
              <a:t>C                         Em               Am                          Em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Oh cordero de Dios, que quitas el pecado del mundo.</a:t>
            </a:r>
          </a:p>
          <a:p>
            <a:r>
              <a:rPr lang="es-ES" sz="1100" b="1" dirty="0">
                <a:solidFill>
                  <a:srgbClr val="0070C0"/>
                </a:solidFill>
                <a:latin typeface="Calibri" panose="020F0502020204030204" pitchFamily="34" charset="0"/>
                <a:cs typeface="Segoe UI" panose="020B0502040204020203" pitchFamily="34" charset="0"/>
              </a:rPr>
              <a:t>          Am                               Em         F    G        C</a:t>
            </a:r>
          </a:p>
          <a:p>
            <a:r>
              <a:rPr lang="es-ES" sz="1100" b="1" dirty="0">
                <a:latin typeface="Calibri" panose="020F0502020204030204" pitchFamily="34" charset="0"/>
                <a:cs typeface="Segoe UI" panose="020B0502040204020203" pitchFamily="34" charset="0"/>
              </a:rPr>
              <a:t>Que quitas el pecado del mundo, danos la paz.</a:t>
            </a:r>
          </a:p>
        </p:txBody>
      </p:sp>
      <p:sp>
        <p:nvSpPr>
          <p:cNvPr id="33" name="Redondear rectángulo de esquina diagonal 32"/>
          <p:cNvSpPr/>
          <p:nvPr/>
        </p:nvSpPr>
        <p:spPr>
          <a:xfrm>
            <a:off x="8076448" y="2752660"/>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34" name="Paralelogramo 33"/>
          <p:cNvSpPr/>
          <p:nvPr/>
        </p:nvSpPr>
        <p:spPr>
          <a:xfrm>
            <a:off x="5256025" y="2926521"/>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35" name="Paralelogramo 34"/>
          <p:cNvSpPr/>
          <p:nvPr/>
        </p:nvSpPr>
        <p:spPr>
          <a:xfrm>
            <a:off x="5287956" y="2752663"/>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XII: </a:t>
            </a:r>
            <a:r>
              <a:rPr lang="es-SV" sz="900" dirty="0">
                <a:latin typeface="HP Simplified" panose="020B0604020204020204" pitchFamily="34" charset="0"/>
              </a:rPr>
              <a:t>OH CORDERO DE DIOS</a:t>
            </a:r>
          </a:p>
        </p:txBody>
      </p:sp>
      <p:sp>
        <p:nvSpPr>
          <p:cNvPr id="36" name="Conector 35"/>
          <p:cNvSpPr/>
          <p:nvPr/>
        </p:nvSpPr>
        <p:spPr>
          <a:xfrm>
            <a:off x="5275626" y="2792658"/>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4094" y="2697578"/>
            <a:ext cx="340452" cy="335187"/>
          </a:xfrm>
          <a:prstGeom prst="flowChartConnector">
            <a:avLst/>
          </a:prstGeom>
        </p:spPr>
      </p:pic>
      <p:pic>
        <p:nvPicPr>
          <p:cNvPr id="38" name="Imagen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7053" y="2699127"/>
            <a:ext cx="340452" cy="317106"/>
          </a:xfrm>
          <a:prstGeom prst="flowChartConnector">
            <a:avLst/>
          </a:prstGeom>
        </p:spPr>
      </p:pic>
      <p:sp>
        <p:nvSpPr>
          <p:cNvPr id="39" name="15 CuadroTexto"/>
          <p:cNvSpPr txBox="1"/>
          <p:nvPr/>
        </p:nvSpPr>
        <p:spPr>
          <a:xfrm>
            <a:off x="471067" y="2949611"/>
            <a:ext cx="3745093" cy="127727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Am         Dm             G  F   G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Cordero de Dios que quitas el pecado del mundo.</a:t>
            </a:r>
          </a:p>
          <a:p>
            <a:r>
              <a:rPr lang="es-SV" sz="1100" b="1" dirty="0">
                <a:solidFill>
                  <a:srgbClr val="0070C0"/>
                </a:solidFill>
                <a:latin typeface="Calibri" panose="020F0502020204030204" pitchFamily="34" charset="0"/>
              </a:rPr>
              <a:t>               C7             F            G          C </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Ten piedad de nosotros, ten piedad.</a:t>
            </a:r>
          </a:p>
          <a:p>
            <a:endParaRPr lang="es-SV" sz="1100" b="1" dirty="0">
              <a:latin typeface="Calibri" panose="020F0502020204030204" pitchFamily="34" charset="0"/>
            </a:endParaRPr>
          </a:p>
          <a:p>
            <a:r>
              <a:rPr lang="es-SV" sz="1100" dirty="0">
                <a:latin typeface="Calibri" panose="020F0502020204030204" pitchFamily="34" charset="0"/>
              </a:rPr>
              <a:t>Cordero de Dios… </a:t>
            </a:r>
            <a:r>
              <a:rPr lang="es-SV" sz="1100" b="1" dirty="0">
                <a:latin typeface="Calibri" panose="020F0502020204030204" pitchFamily="34" charset="0"/>
              </a:rPr>
              <a:t>Ten piedad.</a:t>
            </a:r>
          </a:p>
          <a:p>
            <a:r>
              <a:rPr lang="es-SV" sz="1100" dirty="0">
                <a:latin typeface="Calibri" panose="020F0502020204030204" pitchFamily="34" charset="0"/>
              </a:rPr>
              <a:t>Cordero de Dios… </a:t>
            </a:r>
            <a:r>
              <a:rPr lang="es-SV" sz="1100" b="1" dirty="0">
                <a:latin typeface="Calibri" panose="020F0502020204030204" pitchFamily="34" charset="0"/>
              </a:rPr>
              <a:t>Danos la paz.</a:t>
            </a:r>
            <a:endParaRPr lang="es-ES" sz="1100" b="1" dirty="0">
              <a:latin typeface="Calibri" panose="020F0502020204030204" pitchFamily="34" charset="0"/>
              <a:cs typeface="Segoe UI" panose="020B0502040204020203" pitchFamily="34" charset="0"/>
            </a:endParaRPr>
          </a:p>
        </p:txBody>
      </p:sp>
      <p:sp>
        <p:nvSpPr>
          <p:cNvPr id="40" name="Redondear rectángulo de esquina diagonal 39"/>
          <p:cNvSpPr/>
          <p:nvPr/>
        </p:nvSpPr>
        <p:spPr>
          <a:xfrm>
            <a:off x="3363417" y="269004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GABY</a:t>
            </a:r>
          </a:p>
        </p:txBody>
      </p:sp>
      <p:sp>
        <p:nvSpPr>
          <p:cNvPr id="41" name="Paralelogramo 40"/>
          <p:cNvSpPr/>
          <p:nvPr/>
        </p:nvSpPr>
        <p:spPr>
          <a:xfrm>
            <a:off x="542994" y="286390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42" name="Paralelogramo 41"/>
          <p:cNvSpPr/>
          <p:nvPr/>
        </p:nvSpPr>
        <p:spPr>
          <a:xfrm>
            <a:off x="574925" y="269004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X: </a:t>
            </a:r>
            <a:r>
              <a:rPr lang="es-SV" sz="900" dirty="0">
                <a:latin typeface="HP Simplified" panose="020B0604020204020204" pitchFamily="34" charset="0"/>
              </a:rPr>
              <a:t>COOORDERO DE DIOS</a:t>
            </a:r>
          </a:p>
        </p:txBody>
      </p:sp>
      <p:sp>
        <p:nvSpPr>
          <p:cNvPr id="43" name="Conector 42"/>
          <p:cNvSpPr/>
          <p:nvPr/>
        </p:nvSpPr>
        <p:spPr>
          <a:xfrm>
            <a:off x="562595" y="273003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4" name="Imagen 4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71063" y="2634959"/>
            <a:ext cx="340452" cy="335187"/>
          </a:xfrm>
          <a:prstGeom prst="flowChartConnector">
            <a:avLst/>
          </a:prstGeom>
        </p:spPr>
      </p:pic>
      <p:pic>
        <p:nvPicPr>
          <p:cNvPr id="45" name="Imagen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22" y="2636508"/>
            <a:ext cx="340452" cy="317106"/>
          </a:xfrm>
          <a:prstGeom prst="flowChartConnector">
            <a:avLst/>
          </a:prstGeom>
        </p:spPr>
      </p:pic>
    </p:spTree>
    <p:extLst>
      <p:ext uri="{BB962C8B-B14F-4D97-AF65-F5344CB8AC3E}">
        <p14:creationId xmlns:p14="http://schemas.microsoft.com/office/powerpoint/2010/main" val="1152114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4147289"/>
          </a:xfrm>
          <a:prstGeom prst="rect">
            <a:avLst/>
          </a:prstGeom>
          <a:noFill/>
        </p:spPr>
        <p:txBody>
          <a:bodyPr wrap="square" rtlCol="0">
            <a:spAutoFit/>
          </a:bodyPr>
          <a:lstStyle/>
          <a:p>
            <a:r>
              <a:rPr lang="es-ES" sz="1100" b="1" dirty="0">
                <a:solidFill>
                  <a:srgbClr val="0070C0"/>
                </a:solidFill>
                <a:cs typeface="Segoe UI" panose="020B0502040204020203" pitchFamily="34" charset="0"/>
              </a:rPr>
              <a:t>G               C                       G            C                            Em              D</a:t>
            </a:r>
          </a:p>
          <a:p>
            <a:r>
              <a:rPr lang="es-ES" sz="1100" b="1" dirty="0">
                <a:cs typeface="Segoe UI" panose="020B0502040204020203" pitchFamily="34" charset="0"/>
              </a:rPr>
              <a:t>Juntos cantando la alegría, de vernos unidos en la fe y el amor.</a:t>
            </a:r>
          </a:p>
          <a:p>
            <a:r>
              <a:rPr lang="es-ES" sz="1100" b="1" dirty="0">
                <a:solidFill>
                  <a:srgbClr val="0070C0"/>
                </a:solidFill>
                <a:cs typeface="Segoe UI" panose="020B0502040204020203" pitchFamily="34" charset="0"/>
              </a:rPr>
              <a:t>  G              C                                G                C              D                      G</a:t>
            </a:r>
          </a:p>
          <a:p>
            <a:r>
              <a:rPr lang="es-ES" sz="1100" b="1" dirty="0">
                <a:cs typeface="Segoe UI" panose="020B0502040204020203" pitchFamily="34" charset="0"/>
              </a:rPr>
              <a:t>Juntos sintiendo en nuestras vidas, la alegre presencia del Señor.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G                                   B                        Em</a:t>
            </a:r>
          </a:p>
          <a:p>
            <a:r>
              <a:rPr lang="es-ES" sz="1100" dirty="0">
                <a:cs typeface="Segoe UI" panose="020B0502040204020203" pitchFamily="34" charset="0"/>
              </a:rPr>
              <a:t>Somos la Iglesia peregrina que Él fundó,</a:t>
            </a:r>
          </a:p>
          <a:p>
            <a:r>
              <a:rPr lang="es-ES" sz="1100" b="1" dirty="0">
                <a:solidFill>
                  <a:srgbClr val="0070C0"/>
                </a:solidFill>
                <a:cs typeface="Segoe UI" panose="020B0502040204020203" pitchFamily="34" charset="0"/>
              </a:rPr>
              <a:t>C                                         D                  G</a:t>
            </a:r>
          </a:p>
          <a:p>
            <a:r>
              <a:rPr lang="es-ES" sz="1100" dirty="0">
                <a:cs typeface="Segoe UI" panose="020B0502040204020203" pitchFamily="34" charset="0"/>
              </a:rPr>
              <a:t>Somos un pueblo que camina sin cesar.</a:t>
            </a:r>
          </a:p>
          <a:p>
            <a:r>
              <a:rPr lang="es-ES" sz="1100" b="1" dirty="0">
                <a:solidFill>
                  <a:srgbClr val="0070C0"/>
                </a:solidFill>
                <a:cs typeface="Segoe UI" panose="020B0502040204020203" pitchFamily="34" charset="0"/>
              </a:rPr>
              <a:t>                                          B                      Em</a:t>
            </a:r>
          </a:p>
          <a:p>
            <a:r>
              <a:rPr lang="es-ES" sz="1100" dirty="0">
                <a:cs typeface="Segoe UI" panose="020B0502040204020203" pitchFamily="34" charset="0"/>
              </a:rPr>
              <a:t>Entre cansancios y esperanzas hacia Dios,</a:t>
            </a:r>
          </a:p>
          <a:p>
            <a:r>
              <a:rPr lang="es-ES" sz="1100" b="1" dirty="0">
                <a:solidFill>
                  <a:srgbClr val="0070C0"/>
                </a:solidFill>
                <a:cs typeface="Segoe UI" panose="020B0502040204020203" pitchFamily="34" charset="0"/>
              </a:rPr>
              <a:t>                    C         D                    G</a:t>
            </a:r>
          </a:p>
          <a:p>
            <a:r>
              <a:rPr lang="es-ES" sz="1100" dirty="0">
                <a:cs typeface="Segoe UI" panose="020B0502040204020203" pitchFamily="34" charset="0"/>
              </a:rPr>
              <a:t>Nuestro amigo Jesús nos llevará.</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Hay una fe que nos alumbra con su luz,</a:t>
            </a:r>
          </a:p>
          <a:p>
            <a:r>
              <a:rPr lang="es-ES" sz="1100" dirty="0">
                <a:cs typeface="Segoe UI" panose="020B0502040204020203" pitchFamily="34" charset="0"/>
              </a:rPr>
              <a:t>Una esperanza que empapó nuestro esperar.</a:t>
            </a:r>
          </a:p>
          <a:p>
            <a:r>
              <a:rPr lang="es-ES" sz="1100" dirty="0">
                <a:cs typeface="Segoe UI" panose="020B0502040204020203" pitchFamily="34" charset="0"/>
              </a:rPr>
              <a:t>Aunque la noche nos envuelva en su inquietud,</a:t>
            </a:r>
          </a:p>
          <a:p>
            <a:r>
              <a:rPr lang="es-ES" sz="1100" dirty="0">
                <a:cs typeface="Segoe UI" panose="020B0502040204020203" pitchFamily="34" charset="0"/>
              </a:rPr>
              <a:t>Nuestro amigo Jesús, nos guiará.</a:t>
            </a:r>
          </a:p>
          <a:p>
            <a:endParaRPr lang="es-ES" sz="1100" dirty="0">
              <a:cs typeface="Segoe UI" panose="020B0502040204020203" pitchFamily="34" charset="0"/>
            </a:endParaRPr>
          </a:p>
          <a:p>
            <a:r>
              <a:rPr lang="es-ES" sz="1100" dirty="0">
                <a:cs typeface="Segoe UI" panose="020B0502040204020203" pitchFamily="34" charset="0"/>
              </a:rPr>
              <a:t>El Señor, nos acompaña al caminar,</a:t>
            </a:r>
          </a:p>
          <a:p>
            <a:r>
              <a:rPr lang="es-ES" sz="1100" dirty="0">
                <a:cs typeface="Segoe UI" panose="020B0502040204020203" pitchFamily="34" charset="0"/>
              </a:rPr>
              <a:t>Con su ternura a nuestro lado siempre va.</a:t>
            </a:r>
          </a:p>
          <a:p>
            <a:r>
              <a:rPr lang="es-ES" sz="1100" dirty="0">
                <a:cs typeface="Segoe UI" panose="020B0502040204020203" pitchFamily="34" charset="0"/>
              </a:rPr>
              <a:t>Si los peligros nos acechan por doquier,</a:t>
            </a:r>
          </a:p>
          <a:p>
            <a:r>
              <a:rPr lang="es-ES" sz="1100" dirty="0">
                <a:cs typeface="Segoe UI" panose="020B0502040204020203" pitchFamily="34" charset="0"/>
              </a:rPr>
              <a:t>Nuestro amigo Jesús, nos salvará.</a:t>
            </a:r>
            <a:endParaRPr lang="es-ES" sz="1050"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170646"/>
          </a:xfrm>
          <a:prstGeom prst="rect">
            <a:avLst/>
          </a:prstGeom>
          <a:noFill/>
        </p:spPr>
        <p:txBody>
          <a:bodyPr wrap="square" rtlCol="0">
            <a:spAutoFit/>
          </a:bodyPr>
          <a:lstStyle/>
          <a:p>
            <a:r>
              <a:rPr lang="es-ES" sz="1100" b="1" dirty="0">
                <a:solidFill>
                  <a:srgbClr val="0070C0"/>
                </a:solidFill>
                <a:cs typeface="Segoe UI" panose="020B0502040204020203" pitchFamily="34" charset="0"/>
              </a:rPr>
              <a:t>         F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F</a:t>
            </a:r>
          </a:p>
          <a:p>
            <a:r>
              <a:rPr lang="es-ES" sz="1100" b="1" dirty="0">
                <a:cs typeface="Segoe UI" panose="020B0502040204020203" pitchFamily="34" charset="0"/>
              </a:rPr>
              <a:t>Reunidos en el nombre del Señor</a:t>
            </a:r>
          </a:p>
          <a:p>
            <a:r>
              <a:rPr lang="es-ES" sz="1100" b="1" dirty="0">
                <a:solidFill>
                  <a:srgbClr val="0070C0"/>
                </a:solidFill>
                <a:cs typeface="Segoe UI" panose="020B0502040204020203" pitchFamily="34" charset="0"/>
              </a:rPr>
              <a:t>              Dm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C</a:t>
            </a:r>
          </a:p>
          <a:p>
            <a:r>
              <a:rPr lang="es-ES" sz="1100" b="1" dirty="0">
                <a:cs typeface="Segoe UI" panose="020B0502040204020203" pitchFamily="34" charset="0"/>
              </a:rPr>
              <a:t>Que nos ha congregado ante su Altar</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C/</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Am7 </a:t>
            </a:r>
            <a:r>
              <a:rPr lang="es-ES" sz="1100" b="1" dirty="0" err="1">
                <a:solidFill>
                  <a:srgbClr val="0070C0"/>
                </a:solidFill>
                <a:cs typeface="Segoe UI" panose="020B0502040204020203" pitchFamily="34" charset="0"/>
              </a:rPr>
              <a:t>Dsus</a:t>
            </a:r>
            <a:r>
              <a:rPr lang="es-ES" sz="1100" b="1" dirty="0">
                <a:solidFill>
                  <a:srgbClr val="0070C0"/>
                </a:solidFill>
                <a:cs typeface="Segoe UI" panose="020B0502040204020203" pitchFamily="34" charset="0"/>
              </a:rPr>
              <a:t>  D7</a:t>
            </a:r>
          </a:p>
          <a:p>
            <a:r>
              <a:rPr lang="es-ES" sz="1100" b="1" dirty="0">
                <a:cs typeface="Segoe UI" panose="020B0502040204020203" pitchFamily="34" charset="0"/>
              </a:rPr>
              <a:t>Celebremos el misterio de la fe</a:t>
            </a:r>
          </a:p>
          <a:p>
            <a:r>
              <a:rPr lang="es-ES" sz="1100" b="1" dirty="0">
                <a:solidFill>
                  <a:srgbClr val="0070C0"/>
                </a:solidFill>
                <a:cs typeface="Segoe UI" panose="020B0502040204020203" pitchFamily="34" charset="0"/>
              </a:rPr>
              <a:t>           Gm                 C7               Cm7  F7</a:t>
            </a:r>
          </a:p>
          <a:p>
            <a:r>
              <a:rPr lang="es-ES" sz="1100" b="1" dirty="0">
                <a:cs typeface="Segoe UI" panose="020B0502040204020203" pitchFamily="34" charset="0"/>
              </a:rPr>
              <a:t>Bajo el signo del amor y la unidad.</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C/</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Am7 </a:t>
            </a:r>
            <a:r>
              <a:rPr lang="es-ES" sz="1100" b="1" dirty="0" err="1">
                <a:solidFill>
                  <a:srgbClr val="0070C0"/>
                </a:solidFill>
                <a:cs typeface="Segoe UI" panose="020B0502040204020203" pitchFamily="34" charset="0"/>
              </a:rPr>
              <a:t>Dsus</a:t>
            </a:r>
            <a:r>
              <a:rPr lang="es-ES" sz="1100" b="1" dirty="0">
                <a:solidFill>
                  <a:srgbClr val="0070C0"/>
                </a:solidFill>
                <a:cs typeface="Segoe UI" panose="020B0502040204020203" pitchFamily="34" charset="0"/>
              </a:rPr>
              <a:t>  D7</a:t>
            </a:r>
          </a:p>
          <a:p>
            <a:r>
              <a:rPr lang="es-ES" sz="1100" b="1" dirty="0">
                <a:cs typeface="Segoe UI" panose="020B0502040204020203" pitchFamily="34" charset="0"/>
              </a:rPr>
              <a:t>Celebremos el misterio de la fe</a:t>
            </a:r>
          </a:p>
          <a:p>
            <a:r>
              <a:rPr lang="es-ES" sz="1100" b="1" dirty="0">
                <a:solidFill>
                  <a:srgbClr val="0070C0"/>
                </a:solidFill>
                <a:cs typeface="Segoe UI" panose="020B0502040204020203" pitchFamily="34" charset="0"/>
              </a:rPr>
              <a:t>           Gm       Am7 Bb7   C/G     F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F</a:t>
            </a:r>
          </a:p>
          <a:p>
            <a:r>
              <a:rPr lang="es-ES" sz="1100" b="1" dirty="0">
                <a:cs typeface="Segoe UI" panose="020B0502040204020203" pitchFamily="34" charset="0"/>
              </a:rPr>
              <a:t>Bajo el signo del amor y la unidad.</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F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                      F</a:t>
            </a:r>
          </a:p>
          <a:p>
            <a:r>
              <a:rPr lang="es-ES" sz="1100" dirty="0">
                <a:cs typeface="Segoe UI" panose="020B0502040204020203" pitchFamily="34" charset="0"/>
              </a:rPr>
              <a:t>Tú, Señor, da sentido a nuestra vida,</a:t>
            </a:r>
          </a:p>
          <a:p>
            <a:r>
              <a:rPr lang="es-ES" sz="1100" b="1" dirty="0">
                <a:solidFill>
                  <a:srgbClr val="0070C0"/>
                </a:solidFill>
                <a:cs typeface="Segoe UI" panose="020B0502040204020203" pitchFamily="34" charset="0"/>
              </a:rPr>
              <a:t>          Dm                Gm               C7</a:t>
            </a:r>
          </a:p>
          <a:p>
            <a:r>
              <a:rPr lang="es-ES" sz="1100" dirty="0">
                <a:cs typeface="Segoe UI" panose="020B0502040204020203" pitchFamily="34" charset="0"/>
              </a:rPr>
              <a:t>Tu presencia nos ayuda a caminar.</a:t>
            </a:r>
          </a:p>
          <a:p>
            <a:r>
              <a:rPr lang="es-ES" sz="1100" b="1" dirty="0">
                <a:solidFill>
                  <a:srgbClr val="0070C0"/>
                </a:solidFill>
                <a:cs typeface="Segoe UI" panose="020B0502040204020203" pitchFamily="34" charset="0"/>
              </a:rPr>
              <a:t>          F              A                       Dm  Bb7</a:t>
            </a:r>
          </a:p>
          <a:p>
            <a:r>
              <a:rPr lang="es-ES" sz="1100" dirty="0">
                <a:cs typeface="Segoe UI" panose="020B0502040204020203" pitchFamily="34" charset="0"/>
              </a:rPr>
              <a:t>Tu Palabra es fuente de agua viva,</a:t>
            </a:r>
          </a:p>
          <a:p>
            <a:r>
              <a:rPr lang="es-ES" sz="1100" b="1" dirty="0">
                <a:solidFill>
                  <a:srgbClr val="0070C0"/>
                </a:solidFill>
                <a:cs typeface="Segoe UI" panose="020B0502040204020203" pitchFamily="34" charset="0"/>
              </a:rPr>
              <a:t>             Gm            F/A</a:t>
            </a:r>
          </a:p>
          <a:p>
            <a:r>
              <a:rPr lang="es-ES" sz="1100" dirty="0">
                <a:cs typeface="Segoe UI" panose="020B0502040204020203" pitchFamily="34" charset="0"/>
              </a:rPr>
              <a:t>Que nosotros, sedientos,</a:t>
            </a:r>
          </a:p>
          <a:p>
            <a:r>
              <a:rPr lang="es-ES" sz="1100" b="1" dirty="0">
                <a:solidFill>
                  <a:srgbClr val="0070C0"/>
                </a:solidFill>
                <a:cs typeface="Segoe UI" panose="020B0502040204020203" pitchFamily="34" charset="0"/>
              </a:rPr>
              <a:t>        Bb7       </a:t>
            </a:r>
            <a:r>
              <a:rPr lang="es-ES" sz="1100" b="1" dirty="0" err="1">
                <a:solidFill>
                  <a:srgbClr val="0070C0"/>
                </a:solidFill>
                <a:cs typeface="Segoe UI" panose="020B0502040204020203" pitchFamily="34" charset="0"/>
              </a:rPr>
              <a:t>Bb</a:t>
            </a:r>
            <a:r>
              <a:rPr lang="es-ES" sz="1100" b="1" dirty="0">
                <a:solidFill>
                  <a:srgbClr val="0070C0"/>
                </a:solidFill>
                <a:cs typeface="Segoe UI" panose="020B0502040204020203" pitchFamily="34" charset="0"/>
              </a:rPr>
              <a:t>/C             F</a:t>
            </a:r>
          </a:p>
          <a:p>
            <a:r>
              <a:rPr lang="es-ES" sz="1100" dirty="0">
                <a:cs typeface="Segoe UI" panose="020B0502040204020203" pitchFamily="34" charset="0"/>
              </a:rPr>
              <a:t>A tu mesa venimos a buscar.</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Purifica con tu gracia nuestras manos,</a:t>
            </a:r>
          </a:p>
          <a:p>
            <a:r>
              <a:rPr lang="es-ES" sz="1100" dirty="0">
                <a:cs typeface="Segoe UI" panose="020B0502040204020203" pitchFamily="34" charset="0"/>
              </a:rPr>
              <a:t>Ilumina nuestra mente con tu luz.</a:t>
            </a:r>
          </a:p>
          <a:p>
            <a:r>
              <a:rPr lang="es-ES" sz="1100" dirty="0">
                <a:cs typeface="Segoe UI" panose="020B0502040204020203" pitchFamily="34" charset="0"/>
              </a:rPr>
              <a:t>Y la fe se fortalezca en tu Palabra,</a:t>
            </a:r>
          </a:p>
          <a:p>
            <a:r>
              <a:rPr lang="es-ES" sz="1100" dirty="0">
                <a:cs typeface="Segoe UI" panose="020B0502040204020203" pitchFamily="34" charset="0"/>
              </a:rPr>
              <a:t>Y tu cuerpo, tomado en alimento,</a:t>
            </a:r>
          </a:p>
          <a:p>
            <a:r>
              <a:rPr lang="es-ES" sz="1100" dirty="0">
                <a:cs typeface="Segoe UI" panose="020B0502040204020203" pitchFamily="34" charset="0"/>
              </a:rPr>
              <a:t>Nos traiga la salud.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Francisco Palazón</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REUNIDOS EN EL NOMBRE DEL SEÑOR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a:t>
            </a:r>
            <a:r>
              <a:rPr lang="es-SV" sz="700" dirty="0" err="1">
                <a:solidFill>
                  <a:srgbClr val="002060"/>
                </a:solidFill>
                <a:latin typeface="HP Simplified" panose="020B0604020204020204" pitchFamily="34" charset="0"/>
              </a:rPr>
              <a:t>Gabaráin</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JUNTOS CANTANDO LA ALEGRÍA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2985712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800767"/>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F#m    </a:t>
            </a:r>
          </a:p>
          <a:p>
            <a:r>
              <a:rPr lang="es-ES" sz="1100" dirty="0">
                <a:latin typeface="Calibri" panose="020F0502020204030204" pitchFamily="34" charset="0"/>
                <a:cs typeface="Segoe UI" panose="020B0502040204020203" pitchFamily="34" charset="0"/>
              </a:rPr>
              <a:t>Cordero de Dios.  </a:t>
            </a:r>
          </a:p>
          <a:p>
            <a:r>
              <a:rPr lang="es-ES" sz="1100" b="1" dirty="0">
                <a:solidFill>
                  <a:srgbClr val="0070C0"/>
                </a:solidFill>
                <a:latin typeface="Calibri" panose="020F0502020204030204" pitchFamily="34" charset="0"/>
                <a:cs typeface="Segoe UI" panose="020B0502040204020203" pitchFamily="34" charset="0"/>
              </a:rPr>
              <a:t>  G                         A              D          Bm</a:t>
            </a:r>
          </a:p>
          <a:p>
            <a:r>
              <a:rPr lang="es-ES" sz="1100" dirty="0">
                <a:latin typeface="Calibri" panose="020F0502020204030204" pitchFamily="34" charset="0"/>
                <a:cs typeface="Segoe UI" panose="020B0502040204020203" pitchFamily="34" charset="0"/>
              </a:rPr>
              <a:t>Que quitas el pecado del mundo.</a:t>
            </a:r>
          </a:p>
          <a:p>
            <a:r>
              <a:rPr lang="es-ES" sz="1100" b="1" dirty="0">
                <a:solidFill>
                  <a:srgbClr val="0070C0"/>
                </a:solidFill>
                <a:latin typeface="Calibri" panose="020F0502020204030204" pitchFamily="34" charset="0"/>
                <a:cs typeface="Segoe UI" panose="020B0502040204020203" pitchFamily="34" charset="0"/>
              </a:rPr>
              <a:t>Em                         A</a:t>
            </a:r>
          </a:p>
          <a:p>
            <a:r>
              <a:rPr lang="es-ES" sz="1100" b="1" dirty="0">
                <a:latin typeface="Calibri" panose="020F0502020204030204" pitchFamily="34" charset="0"/>
                <a:cs typeface="Segoe UI" panose="020B0502040204020203" pitchFamily="34" charset="0"/>
              </a:rPr>
              <a:t>Ten piedad de nosotros. </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F#m    </a:t>
            </a:r>
          </a:p>
          <a:p>
            <a:r>
              <a:rPr lang="es-ES" sz="1100" dirty="0">
                <a:latin typeface="Calibri" panose="020F0502020204030204" pitchFamily="34" charset="0"/>
                <a:cs typeface="Segoe UI" panose="020B0502040204020203" pitchFamily="34" charset="0"/>
              </a:rPr>
              <a:t>Cordero de Dios.  </a:t>
            </a:r>
          </a:p>
          <a:p>
            <a:r>
              <a:rPr lang="es-ES" sz="1100" b="1" dirty="0">
                <a:solidFill>
                  <a:srgbClr val="0070C0"/>
                </a:solidFill>
                <a:latin typeface="Calibri" panose="020F0502020204030204" pitchFamily="34" charset="0"/>
                <a:cs typeface="Segoe UI" panose="020B0502040204020203" pitchFamily="34" charset="0"/>
              </a:rPr>
              <a:t>  G                         A              D          C</a:t>
            </a:r>
          </a:p>
          <a:p>
            <a:r>
              <a:rPr lang="es-ES" sz="1100" dirty="0">
                <a:latin typeface="Calibri" panose="020F0502020204030204" pitchFamily="34" charset="0"/>
                <a:cs typeface="Segoe UI" panose="020B0502040204020203" pitchFamily="34" charset="0"/>
              </a:rPr>
              <a:t>Que quitas el pecado del mundo.</a:t>
            </a:r>
          </a:p>
          <a:p>
            <a:r>
              <a:rPr lang="es-ES" sz="1100" b="1" dirty="0">
                <a:solidFill>
                  <a:srgbClr val="0070C0"/>
                </a:solidFill>
                <a:latin typeface="Calibri" panose="020F0502020204030204" pitchFamily="34" charset="0"/>
                <a:cs typeface="Segoe UI" panose="020B0502040204020203" pitchFamily="34" charset="0"/>
              </a:rPr>
              <a:t>G               A   F#m         Bm   Em A       D     G  D    G  D</a:t>
            </a:r>
          </a:p>
          <a:p>
            <a:r>
              <a:rPr lang="es-ES" sz="1100" b="1" dirty="0">
                <a:latin typeface="Calibri" panose="020F0502020204030204" pitchFamily="34" charset="0"/>
                <a:cs typeface="Segoe UI" panose="020B0502040204020203" pitchFamily="34" charset="0"/>
              </a:rPr>
              <a:t>Danos la paz, danos la paz, danos la paz.</a:t>
            </a:r>
          </a:p>
          <a:p>
            <a:endParaRPr lang="es-ES" sz="1100" b="1"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7305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7254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29293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    B     C#m      E          B    C#m</a:t>
            </a:r>
          </a:p>
          <a:p>
            <a:r>
              <a:rPr lang="es-ES" sz="1100" b="1" dirty="0">
                <a:latin typeface="Calibri" panose="020F0502020204030204" pitchFamily="34" charset="0"/>
                <a:cs typeface="Segoe UI" panose="020B0502040204020203" pitchFamily="34" charset="0"/>
              </a:rPr>
              <a:t>Paz en la tierra, paz en las alturas</a:t>
            </a:r>
          </a:p>
          <a:p>
            <a:r>
              <a:rPr lang="es-ES" sz="1100" b="1" dirty="0">
                <a:solidFill>
                  <a:srgbClr val="0070C0"/>
                </a:solidFill>
                <a:latin typeface="Calibri" panose="020F0502020204030204" pitchFamily="34" charset="0"/>
                <a:cs typeface="Segoe UI" panose="020B0502040204020203" pitchFamily="34" charset="0"/>
              </a:rPr>
              <a:t>A                       B         E      A                 F#m    B</a:t>
            </a:r>
          </a:p>
          <a:p>
            <a:r>
              <a:rPr lang="es-ES" sz="1100" b="1" dirty="0">
                <a:latin typeface="Calibri" panose="020F0502020204030204" pitchFamily="34" charset="0"/>
                <a:cs typeface="Segoe UI" panose="020B0502040204020203" pitchFamily="34" charset="0"/>
              </a:rPr>
              <a:t>Que el gozo eterno reine en nuestro corazón.</a:t>
            </a:r>
          </a:p>
          <a:p>
            <a:r>
              <a:rPr lang="es-ES" sz="1100" b="1" dirty="0">
                <a:solidFill>
                  <a:srgbClr val="0070C0"/>
                </a:solidFill>
                <a:latin typeface="Calibri" panose="020F0502020204030204" pitchFamily="34" charset="0"/>
                <a:cs typeface="Segoe UI" panose="020B0502040204020203" pitchFamily="34" charset="0"/>
              </a:rPr>
              <a:t>A                       B         E      A                   B       E</a:t>
            </a:r>
          </a:p>
          <a:p>
            <a:r>
              <a:rPr lang="es-ES" sz="1100" b="1" dirty="0">
                <a:latin typeface="Calibri" panose="020F0502020204030204" pitchFamily="34" charset="0"/>
                <a:cs typeface="Segoe UI" panose="020B0502040204020203" pitchFamily="34" charset="0"/>
              </a:rPr>
              <a:t>Que el gozo eterno reine en nuestro corazón.</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      E7</a:t>
            </a:r>
          </a:p>
          <a:p>
            <a:r>
              <a:rPr lang="es-ES" sz="1100" dirty="0">
                <a:latin typeface="Calibri" panose="020F0502020204030204" pitchFamily="34" charset="0"/>
                <a:cs typeface="Segoe UI" panose="020B0502040204020203" pitchFamily="34" charset="0"/>
              </a:rPr>
              <a:t>Da la paz hermano, da la paz.</a:t>
            </a:r>
          </a:p>
          <a:p>
            <a:r>
              <a:rPr lang="es-ES" sz="1100" b="1" dirty="0">
                <a:solidFill>
                  <a:srgbClr val="0070C0"/>
                </a:solidFill>
                <a:latin typeface="Calibri" panose="020F0502020204030204" pitchFamily="34" charset="0"/>
                <a:cs typeface="Segoe UI" panose="020B0502040204020203" pitchFamily="34" charset="0"/>
              </a:rPr>
              <a:t>A               B                   </a:t>
            </a:r>
            <a:r>
              <a:rPr lang="es-ES" sz="1100" b="1" dirty="0" err="1">
                <a:solidFill>
                  <a:srgbClr val="0070C0"/>
                </a:solidFill>
                <a:latin typeface="Calibri" panose="020F0502020204030204" pitchFamily="34" charset="0"/>
                <a:cs typeface="Segoe UI" panose="020B0502040204020203" pitchFamily="34" charset="0"/>
              </a:rPr>
              <a:t>G#m</a:t>
            </a:r>
            <a:r>
              <a:rPr lang="es-ES" sz="1100" b="1" dirty="0">
                <a:solidFill>
                  <a:srgbClr val="0070C0"/>
                </a:solidFill>
                <a:latin typeface="Calibri" panose="020F0502020204030204" pitchFamily="34" charset="0"/>
                <a:cs typeface="Segoe UI" panose="020B0502040204020203" pitchFamily="34" charset="0"/>
              </a:rPr>
              <a:t>               G#                A</a:t>
            </a:r>
          </a:p>
          <a:p>
            <a:r>
              <a:rPr lang="es-ES" sz="1100" dirty="0">
                <a:latin typeface="Calibri" panose="020F0502020204030204" pitchFamily="34" charset="0"/>
                <a:cs typeface="Segoe UI" panose="020B0502040204020203" pitchFamily="34" charset="0"/>
              </a:rPr>
              <a:t>Constrúyela en tu corazón y con tu gesto firmarás</a:t>
            </a:r>
          </a:p>
          <a:p>
            <a:r>
              <a:rPr lang="es-ES" sz="1100" b="1" dirty="0">
                <a:solidFill>
                  <a:srgbClr val="0070C0"/>
                </a:solidFill>
                <a:latin typeface="Calibri" panose="020F0502020204030204" pitchFamily="34" charset="0"/>
                <a:cs typeface="Segoe UI" panose="020B0502040204020203" pitchFamily="34" charset="0"/>
              </a:rPr>
              <a:t>         F#m           B</a:t>
            </a:r>
          </a:p>
          <a:p>
            <a:r>
              <a:rPr lang="es-ES" sz="1100" dirty="0">
                <a:latin typeface="Calibri" panose="020F0502020204030204" pitchFamily="34" charset="0"/>
                <a:cs typeface="Segoe UI" panose="020B0502040204020203" pitchFamily="34" charset="0"/>
              </a:rPr>
              <a:t>Que quieres la paz.</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CANTO DE PAZ: </a:t>
            </a:r>
            <a:r>
              <a:rPr lang="es-SV" sz="900" dirty="0">
                <a:latin typeface="HP Simplified" panose="020B0604020204020204" pitchFamily="34" charset="0"/>
              </a:rPr>
              <a:t>PAZ EN LA TIERRA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CORDERO XIII: </a:t>
            </a:r>
            <a:r>
              <a:rPr lang="es-SV" sz="900" dirty="0">
                <a:latin typeface="HP Simplified" panose="020B0604020204020204" pitchFamily="34" charset="0"/>
              </a:rPr>
              <a:t>TORRE DE DAVID</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p:cNvSpPr txBox="1"/>
          <p:nvPr/>
        </p:nvSpPr>
        <p:spPr>
          <a:xfrm>
            <a:off x="443232" y="3151392"/>
            <a:ext cx="3978018" cy="1615827"/>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Bm              A         Bm   D           A                    Bm</a:t>
            </a:r>
          </a:p>
          <a:p>
            <a:r>
              <a:rPr lang="es-ES" sz="1100" dirty="0">
                <a:latin typeface="Calibri" panose="020F0502020204030204" pitchFamily="34" charset="0"/>
                <a:cs typeface="Segoe UI" panose="020B0502040204020203" pitchFamily="34" charset="0"/>
              </a:rPr>
              <a:t>Por Cristo, con Él y en Él, a Ti Dios Padre omnipotente.</a:t>
            </a:r>
          </a:p>
          <a:p>
            <a:r>
              <a:rPr lang="es-ES" sz="1100" b="1" dirty="0">
                <a:solidFill>
                  <a:srgbClr val="0070C0"/>
                </a:solidFill>
                <a:latin typeface="Calibri" panose="020F0502020204030204" pitchFamily="34" charset="0"/>
                <a:cs typeface="Segoe UI" panose="020B0502040204020203" pitchFamily="34" charset="0"/>
              </a:rPr>
              <a:t>  Bm                           A      Bm                    Em               F#</a:t>
            </a:r>
          </a:p>
          <a:p>
            <a:r>
              <a:rPr lang="es-ES" sz="1100" dirty="0">
                <a:latin typeface="Calibri" panose="020F0502020204030204" pitchFamily="34" charset="0"/>
                <a:cs typeface="Segoe UI" panose="020B0502040204020203" pitchFamily="34" charset="0"/>
              </a:rPr>
              <a:t>En la unidad del Espíritu Santo, todo honor y toda gloria,</a:t>
            </a:r>
          </a:p>
          <a:p>
            <a:r>
              <a:rPr lang="es-ES" sz="1100" b="1" dirty="0">
                <a:solidFill>
                  <a:srgbClr val="0070C0"/>
                </a:solidFill>
                <a:latin typeface="Calibri" panose="020F0502020204030204" pitchFamily="34" charset="0"/>
                <a:cs typeface="Segoe UI" panose="020B0502040204020203" pitchFamily="34" charset="0"/>
              </a:rPr>
              <a:t>             Em                F#</a:t>
            </a:r>
          </a:p>
          <a:p>
            <a:r>
              <a:rPr lang="es-ES" sz="1100" dirty="0">
                <a:latin typeface="Calibri" panose="020F0502020204030204" pitchFamily="34" charset="0"/>
                <a:cs typeface="Segoe UI" panose="020B0502040204020203" pitchFamily="34" charset="0"/>
              </a:rPr>
              <a:t>Por los siglos de los siglos.</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Bm A Bm    D  A  D   Bm A Bm</a:t>
            </a:r>
          </a:p>
          <a:p>
            <a:r>
              <a:rPr lang="es-ES" sz="1100" b="1" dirty="0" err="1">
                <a:latin typeface="Calibri" panose="020F0502020204030204" pitchFamily="34" charset="0"/>
                <a:cs typeface="Segoe UI" panose="020B0502040204020203" pitchFamily="34" charset="0"/>
              </a:rPr>
              <a:t>Aaaamén</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aaamén</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aaaamén</a:t>
            </a:r>
            <a:r>
              <a:rPr lang="es-ES" sz="1100" b="1" dirty="0">
                <a:latin typeface="Calibri" panose="020F0502020204030204" pitchFamily="34" charset="0"/>
                <a:cs typeface="Segoe UI" panose="020B0502040204020203" pitchFamily="34" charset="0"/>
              </a:rPr>
              <a:t>.</a:t>
            </a:r>
          </a:p>
        </p:txBody>
      </p:sp>
      <p:sp>
        <p:nvSpPr>
          <p:cNvPr id="26" name="Redondear rectángulo de esquina diagonal 25"/>
          <p:cNvSpPr/>
          <p:nvPr/>
        </p:nvSpPr>
        <p:spPr>
          <a:xfrm>
            <a:off x="3354962" y="289905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34539" y="307291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Desconocido</a:t>
            </a:r>
          </a:p>
        </p:txBody>
      </p:sp>
      <p:sp>
        <p:nvSpPr>
          <p:cNvPr id="28" name="Paralelogramo 27"/>
          <p:cNvSpPr/>
          <p:nvPr/>
        </p:nvSpPr>
        <p:spPr>
          <a:xfrm>
            <a:off x="566470" y="289905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DOXOLOGÍA I: </a:t>
            </a:r>
            <a:r>
              <a:rPr lang="es-SV" sz="900" dirty="0">
                <a:latin typeface="HP Simplified" panose="020B0604020204020204" pitchFamily="34" charset="0"/>
              </a:rPr>
              <a:t>Padre Francisco.</a:t>
            </a:r>
            <a:endParaRPr lang="es-SV" sz="900" b="1" dirty="0">
              <a:latin typeface="HP Simplified" panose="020B0604020204020204" pitchFamily="34" charset="0"/>
            </a:endParaRPr>
          </a:p>
        </p:txBody>
      </p:sp>
      <p:sp>
        <p:nvSpPr>
          <p:cNvPr id="29" name="Conector 28"/>
          <p:cNvSpPr/>
          <p:nvPr/>
        </p:nvSpPr>
        <p:spPr>
          <a:xfrm>
            <a:off x="554143" y="293905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284397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853014"/>
            <a:ext cx="340452" cy="317106"/>
          </a:xfrm>
          <a:prstGeom prst="flowChartConnector">
            <a:avLst/>
          </a:prstGeom>
        </p:spPr>
      </p:pic>
    </p:spTree>
    <p:extLst>
      <p:ext uri="{BB962C8B-B14F-4D97-AF65-F5344CB8AC3E}">
        <p14:creationId xmlns:p14="http://schemas.microsoft.com/office/powerpoint/2010/main" val="27941887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comunión</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414" r="86" b="11170"/>
          <a:stretch/>
        </p:blipFill>
        <p:spPr/>
      </p:pic>
      <p:pic>
        <p:nvPicPr>
          <p:cNvPr id="11" name="Imagen 10">
            <a:extLst>
              <a:ext uri="{FF2B5EF4-FFF2-40B4-BE49-F238E27FC236}">
                <a16:creationId xmlns="" xmlns:a16="http://schemas.microsoft.com/office/drawing/2014/main" id="{FAD0E1AE-F539-404C-AC06-33191205A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1570116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533992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D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D</a:t>
            </a:r>
          </a:p>
          <a:p>
            <a:r>
              <a:rPr lang="es-SV" sz="1100" dirty="0">
                <a:latin typeface="Calibri" panose="020F0502020204030204" pitchFamily="34" charset="0"/>
              </a:rPr>
              <a:t>Jesús, aquí presente en forma real</a:t>
            </a:r>
          </a:p>
          <a:p>
            <a:r>
              <a:rPr lang="es-SV" sz="1100" b="1" dirty="0">
                <a:solidFill>
                  <a:srgbClr val="0070C0"/>
                </a:solidFill>
                <a:latin typeface="Calibri" panose="020F0502020204030204" pitchFamily="34" charset="0"/>
              </a:rPr>
              <a:t>       C   Am                          F                     D</a:t>
            </a:r>
          </a:p>
          <a:p>
            <a:r>
              <a:rPr lang="es-SV" sz="1100" dirty="0">
                <a:latin typeface="Calibri" panose="020F0502020204030204" pitchFamily="34" charset="0"/>
              </a:rPr>
              <a:t>Te pido un poco más de fe y de humildad.</a:t>
            </a:r>
          </a:p>
          <a:p>
            <a:r>
              <a:rPr lang="es-SV" sz="1100" b="1" dirty="0">
                <a:solidFill>
                  <a:srgbClr val="0070C0"/>
                </a:solidFill>
                <a:latin typeface="Calibri" panose="020F0502020204030204" pitchFamily="34" charset="0"/>
              </a:rPr>
              <a:t>       G     D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D</a:t>
            </a:r>
            <a:endParaRPr lang="es-SV" sz="1100" dirty="0">
              <a:latin typeface="Calibri" panose="020F0502020204030204" pitchFamily="34" charset="0"/>
            </a:endParaRPr>
          </a:p>
          <a:p>
            <a:r>
              <a:rPr lang="es-SV" sz="1100" dirty="0">
                <a:latin typeface="Calibri" panose="020F0502020204030204" pitchFamily="34" charset="0"/>
              </a:rPr>
              <a:t>Quisiera poder ser digna de compartir</a:t>
            </a:r>
          </a:p>
          <a:p>
            <a:r>
              <a:rPr lang="es-SV" sz="1100" b="1" dirty="0">
                <a:solidFill>
                  <a:srgbClr val="0070C0"/>
                </a:solidFill>
                <a:latin typeface="Calibri" panose="020F0502020204030204" pitchFamily="34" charset="0"/>
              </a:rPr>
              <a:t>        C            Am                F                   D</a:t>
            </a:r>
            <a:endParaRPr lang="es-SV" sz="1100" dirty="0">
              <a:latin typeface="Calibri" panose="020F0502020204030204" pitchFamily="34" charset="0"/>
            </a:endParaRPr>
          </a:p>
          <a:p>
            <a:r>
              <a:rPr lang="es-SV" sz="1100" dirty="0">
                <a:latin typeface="Calibri" panose="020F0502020204030204" pitchFamily="34" charset="0"/>
              </a:rPr>
              <a:t>Contigo el milagro más grande de amor.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                 D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t>
            </a:r>
          </a:p>
          <a:p>
            <a:r>
              <a:rPr lang="es-SV" sz="1100" b="1" dirty="0">
                <a:latin typeface="Calibri" panose="020F0502020204030204" pitchFamily="34" charset="0"/>
              </a:rPr>
              <a:t>Milagro de amor tan infinito,</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C</a:t>
            </a:r>
          </a:p>
          <a:p>
            <a:r>
              <a:rPr lang="es-SV" sz="1100" b="1" dirty="0">
                <a:latin typeface="Calibri" panose="020F0502020204030204" pitchFamily="34" charset="0"/>
              </a:rPr>
              <a:t>En que Tú mi Dios te has hecho</a:t>
            </a:r>
          </a:p>
          <a:p>
            <a:r>
              <a:rPr lang="es-SV" sz="1100" b="1" dirty="0">
                <a:solidFill>
                  <a:srgbClr val="0070C0"/>
                </a:solidFill>
                <a:latin typeface="Calibri" panose="020F0502020204030204" pitchFamily="34" charset="0"/>
              </a:rPr>
              <a:t>              Am                      G                      D</a:t>
            </a:r>
          </a:p>
          <a:p>
            <a:r>
              <a:rPr lang="es-SV" sz="1100" b="1" dirty="0">
                <a:latin typeface="Calibri" panose="020F0502020204030204" pitchFamily="34" charset="0"/>
              </a:rPr>
              <a:t>Tan pequeño y tan humilde para entrar en mí.</a:t>
            </a:r>
          </a:p>
          <a:p>
            <a:r>
              <a:rPr lang="es-SV" sz="1100" b="1" dirty="0">
                <a:solidFill>
                  <a:srgbClr val="0070C0"/>
                </a:solidFill>
                <a:latin typeface="Calibri" panose="020F0502020204030204" pitchFamily="34" charset="0"/>
              </a:rPr>
              <a:t>      G                 D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t>
            </a:r>
            <a:endParaRPr lang="es-SV" sz="1100" b="1" dirty="0">
              <a:latin typeface="Calibri" panose="020F0502020204030204" pitchFamily="34" charset="0"/>
            </a:endParaRPr>
          </a:p>
          <a:p>
            <a:r>
              <a:rPr lang="es-SV" sz="1100" b="1" dirty="0">
                <a:latin typeface="Calibri" panose="020F0502020204030204" pitchFamily="34" charset="0"/>
              </a:rPr>
              <a:t>Milagro de amor tan infinito,</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C</a:t>
            </a:r>
            <a:endParaRPr lang="es-SV" sz="1100" b="1" dirty="0">
              <a:latin typeface="Calibri" panose="020F0502020204030204" pitchFamily="34" charset="0"/>
            </a:endParaRPr>
          </a:p>
          <a:p>
            <a:r>
              <a:rPr lang="es-SV" sz="1100" b="1" dirty="0">
                <a:latin typeface="Calibri" panose="020F0502020204030204" pitchFamily="34" charset="0"/>
              </a:rPr>
              <a:t>En que Tú, mi Dios, te olvidas</a:t>
            </a:r>
          </a:p>
          <a:p>
            <a:r>
              <a:rPr lang="es-SV" sz="1100" b="1" dirty="0">
                <a:solidFill>
                  <a:srgbClr val="0070C0"/>
                </a:solidFill>
                <a:latin typeface="Calibri" panose="020F0502020204030204" pitchFamily="34" charset="0"/>
              </a:rPr>
              <a:t>            Am              G                      D</a:t>
            </a:r>
            <a:endParaRPr lang="es-SV" sz="1100" b="1" dirty="0">
              <a:latin typeface="Calibri" panose="020F0502020204030204" pitchFamily="34" charset="0"/>
            </a:endParaRPr>
          </a:p>
          <a:p>
            <a:r>
              <a:rPr lang="es-SV" sz="1100" b="1" dirty="0">
                <a:latin typeface="Calibri" panose="020F0502020204030204" pitchFamily="34" charset="0"/>
              </a:rPr>
              <a:t>De tu gloria y tu majestad por mí.</a:t>
            </a:r>
          </a:p>
          <a:p>
            <a:endParaRPr lang="es-SV" sz="1100" b="1" dirty="0">
              <a:latin typeface="Calibri" panose="020F0502020204030204" pitchFamily="34" charset="0"/>
            </a:endParaRPr>
          </a:p>
          <a:p>
            <a:r>
              <a:rPr lang="es-SV" sz="1100" dirty="0">
                <a:latin typeface="Calibri" panose="020F0502020204030204" pitchFamily="34" charset="0"/>
              </a:rPr>
              <a:t>Y hoy vengo llena de alegría</a:t>
            </a:r>
          </a:p>
          <a:p>
            <a:r>
              <a:rPr lang="es-SV" sz="1100" dirty="0">
                <a:latin typeface="Calibri" panose="020F0502020204030204" pitchFamily="34" charset="0"/>
              </a:rPr>
              <a:t>A recibirte en esta Eucaristía.</a:t>
            </a:r>
          </a:p>
          <a:p>
            <a:r>
              <a:rPr lang="es-SV" sz="1100" dirty="0">
                <a:latin typeface="Calibri" panose="020F0502020204030204" pitchFamily="34" charset="0"/>
              </a:rPr>
              <a:t>Te doy gracias por llamarme a esta cena.</a:t>
            </a:r>
          </a:p>
          <a:p>
            <a:r>
              <a:rPr lang="es-SV" sz="1100" dirty="0">
                <a:latin typeface="Calibri" panose="020F0502020204030204" pitchFamily="34" charset="0"/>
              </a:rPr>
              <a:t>Porque aunque no soy digna visitas Tú, mi alma.</a:t>
            </a:r>
          </a:p>
          <a:p>
            <a:endParaRPr lang="es-SV" sz="1100" dirty="0">
              <a:latin typeface="Calibri" panose="020F0502020204030204" pitchFamily="34" charset="0"/>
            </a:endParaRPr>
          </a:p>
          <a:p>
            <a:r>
              <a:rPr lang="es-SV" sz="1100" b="1" dirty="0">
                <a:latin typeface="Calibri" panose="020F0502020204030204" pitchFamily="34" charset="0"/>
              </a:rPr>
              <a:t>Milagro de amor tan infinito…</a:t>
            </a:r>
          </a:p>
          <a:p>
            <a:r>
              <a:rPr lang="es-SV" sz="1100" b="1" dirty="0">
                <a:solidFill>
                  <a:srgbClr val="0070C0"/>
                </a:solidFill>
                <a:latin typeface="Calibri" panose="020F0502020204030204" pitchFamily="34" charset="0"/>
              </a:rPr>
              <a:t>  Am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C      D         G</a:t>
            </a:r>
            <a:endParaRPr lang="es-SV" sz="1100" b="1" dirty="0">
              <a:latin typeface="Calibri" panose="020F0502020204030204" pitchFamily="34" charset="0"/>
            </a:endParaRPr>
          </a:p>
          <a:p>
            <a:r>
              <a:rPr lang="es-SV" sz="1100" b="1" dirty="0">
                <a:latin typeface="Calibri" panose="020F0502020204030204" pitchFamily="34" charset="0"/>
              </a:rPr>
              <a:t>Gracias Señor por esta comunión.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3986837" cy="397801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Bm    Em               G/A                        </a:t>
            </a:r>
            <a:r>
              <a:rPr lang="es-SV" sz="1100" b="1" dirty="0" smtClean="0">
                <a:solidFill>
                  <a:srgbClr val="0070C0"/>
                </a:solidFill>
                <a:latin typeface="Calibri" panose="020F0502020204030204" pitchFamily="34" charset="0"/>
              </a:rPr>
              <a:t>F#m   </a:t>
            </a:r>
            <a:r>
              <a:rPr lang="es-SV" sz="1100" b="1" dirty="0">
                <a:solidFill>
                  <a:srgbClr val="0070C0"/>
                </a:solidFill>
                <a:latin typeface="Calibri" panose="020F0502020204030204" pitchFamily="34" charset="0"/>
              </a:rPr>
              <a:t>Bm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Me sorprende Señor hallarte tan pequeño en un humilde pan</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E                     </a:t>
            </a:r>
          </a:p>
          <a:p>
            <a:r>
              <a:rPr lang="es-SV" sz="1100" dirty="0">
                <a:latin typeface="Calibri" panose="020F0502020204030204" pitchFamily="34" charset="0"/>
              </a:rPr>
              <a:t>Que mi boca puede triturar y poder tener dentro de mí</a:t>
            </a:r>
          </a:p>
          <a:p>
            <a:r>
              <a:rPr lang="es-SV" sz="1100" b="1" dirty="0">
                <a:solidFill>
                  <a:srgbClr val="0070C0"/>
                </a:solidFill>
                <a:latin typeface="Calibri" panose="020F0502020204030204" pitchFamily="34" charset="0"/>
              </a:rPr>
              <a:t>             G                 Asus A</a:t>
            </a:r>
          </a:p>
          <a:p>
            <a:r>
              <a:rPr lang="es-SV" sz="1100" dirty="0">
                <a:latin typeface="Calibri" panose="020F0502020204030204" pitchFamily="34" charset="0"/>
              </a:rPr>
              <a:t>A un amigo de verdad.</a:t>
            </a:r>
          </a:p>
          <a:p>
            <a:r>
              <a:rPr lang="es-SV" sz="1100" b="1" dirty="0">
                <a:solidFill>
                  <a:srgbClr val="0070C0"/>
                </a:solidFill>
                <a:latin typeface="Calibri" panose="020F0502020204030204" pitchFamily="34" charset="0"/>
              </a:rPr>
              <a:t>              D             Bm         Em                       </a:t>
            </a:r>
            <a:r>
              <a:rPr lang="es-SV" sz="1100" b="1">
                <a:solidFill>
                  <a:srgbClr val="0070C0"/>
                </a:solidFill>
                <a:latin typeface="Calibri" panose="020F0502020204030204" pitchFamily="34" charset="0"/>
              </a:rPr>
              <a:t>G/A                  </a:t>
            </a:r>
            <a:r>
              <a:rPr lang="es-SV" sz="1100" b="1" smtClean="0">
                <a:solidFill>
                  <a:srgbClr val="0070C0"/>
                </a:solidFill>
                <a:latin typeface="Calibri" panose="020F0502020204030204" pitchFamily="34" charset="0"/>
              </a:rPr>
              <a:t>F#m   Bm</a:t>
            </a:r>
            <a:endParaRPr lang="es-SV" sz="1100" b="1" dirty="0">
              <a:solidFill>
                <a:srgbClr val="0070C0"/>
              </a:solidFill>
              <a:latin typeface="Calibri" panose="020F0502020204030204" pitchFamily="34" charset="0"/>
            </a:endParaRPr>
          </a:p>
          <a:p>
            <a:r>
              <a:rPr lang="es-SV" sz="1050" dirty="0">
                <a:latin typeface="Calibri" panose="020F0502020204030204" pitchFamily="34" charset="0"/>
              </a:rPr>
              <a:t>Me sorprende Señor, que siendo Tú el más grande puedas ahí estar</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E</a:t>
            </a:r>
          </a:p>
          <a:p>
            <a:r>
              <a:rPr lang="es-SV" sz="1100" dirty="0">
                <a:latin typeface="Calibri" panose="020F0502020204030204" pitchFamily="34" charset="0"/>
              </a:rPr>
              <a:t>Demostrando toda tu humildad, demostrando cuanto eres</a:t>
            </a:r>
          </a:p>
          <a:p>
            <a:r>
              <a:rPr lang="es-SV" sz="1100" b="1" dirty="0">
                <a:solidFill>
                  <a:srgbClr val="0070C0"/>
                </a:solidFill>
                <a:latin typeface="Calibri" panose="020F0502020204030204" pitchFamily="34" charset="0"/>
              </a:rPr>
              <a:t>                    A</a:t>
            </a:r>
          </a:p>
          <a:p>
            <a:r>
              <a:rPr lang="es-SV" sz="1100" dirty="0">
                <a:latin typeface="Calibri" panose="020F0502020204030204" pitchFamily="34" charset="0"/>
              </a:rPr>
              <a:t>Capaz de amar.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                   D       </a:t>
            </a:r>
            <a:r>
              <a:rPr lang="es-SV" sz="1100" b="1" dirty="0" err="1">
                <a:solidFill>
                  <a:srgbClr val="0070C0"/>
                </a:solidFill>
                <a:latin typeface="Calibri" panose="020F0502020204030204" pitchFamily="34" charset="0"/>
              </a:rPr>
              <a:t>Bm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Hoy me alegra Señor, saberme convidado a tu celebración.</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Sentarme aquí a tu mesa y de corazón.</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Bb</a:t>
            </a:r>
            <a:r>
              <a:rPr lang="es-SV" sz="1100" b="1" dirty="0">
                <a:solidFill>
                  <a:srgbClr val="0070C0"/>
                </a:solidFill>
                <a:latin typeface="Calibri" panose="020F0502020204030204" pitchFamily="34" charset="0"/>
              </a:rPr>
              <a:t>                       C                      D  </a:t>
            </a:r>
            <a:r>
              <a:rPr lang="es-SV" sz="1100" b="1" dirty="0" err="1">
                <a:solidFill>
                  <a:srgbClr val="0070C0"/>
                </a:solidFill>
                <a:latin typeface="Calibri" panose="020F0502020204030204" pitchFamily="34" charset="0"/>
              </a:rPr>
              <a:t>Bm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Sellar contigo el pacto de esperanza.</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Bb</a:t>
            </a:r>
            <a:r>
              <a:rPr lang="es-SV" sz="1100" b="1" dirty="0">
                <a:solidFill>
                  <a:srgbClr val="0070C0"/>
                </a:solidFill>
                <a:latin typeface="Calibri" panose="020F0502020204030204" pitchFamily="34" charset="0"/>
              </a:rPr>
              <a:t>                  C                      D </a:t>
            </a:r>
            <a:r>
              <a:rPr lang="es-SV" sz="1100" b="1" dirty="0" err="1">
                <a:solidFill>
                  <a:srgbClr val="0070C0"/>
                </a:solidFill>
                <a:latin typeface="Calibri" panose="020F0502020204030204" pitchFamily="34" charset="0"/>
              </a:rPr>
              <a:t>Bm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De llevar a los demás tu Pan de vida,</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                           D</a:t>
            </a:r>
          </a:p>
          <a:p>
            <a:r>
              <a:rPr lang="es-SV" sz="1100" b="1" dirty="0">
                <a:latin typeface="Calibri" panose="020F0502020204030204" pitchFamily="34" charset="0"/>
              </a:rPr>
              <a:t>Y llenar el corazón que triste está. </a:t>
            </a:r>
            <a:r>
              <a:rPr lang="es-SV" sz="1100" dirty="0">
                <a:latin typeface="Calibri" panose="020F0502020204030204" pitchFamily="34" charset="0"/>
              </a:rPr>
              <a:t>(2 veces)</a:t>
            </a:r>
            <a:endParaRPr lang="es-SV" sz="1100" b="1"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JOSÉ MIGUEL</a:t>
            </a:r>
          </a:p>
          <a:p>
            <a:pPr algn="ctr"/>
            <a:r>
              <a:rPr lang="es-SV" sz="900" dirty="0">
                <a:solidFill>
                  <a:srgbClr val="002060"/>
                </a:solidFill>
                <a:latin typeface="HP Simplified Light" panose="020B0404020204020204" pitchFamily="34" charset="0"/>
                <a:cs typeface="Courier New" panose="02070309020205020404" pitchFamily="49" charset="0"/>
              </a:rPr>
              <a:t>VERO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Martín Valverde</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PACTO DE ESPERANZA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Betsaida</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MILAGRO DE AMOR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6398412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550920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G#     D#</a:t>
            </a:r>
          </a:p>
          <a:p>
            <a:r>
              <a:rPr lang="es-SV" sz="1100" dirty="0">
                <a:latin typeface="Calibri" panose="020F0502020204030204" pitchFamily="34" charset="0"/>
              </a:rPr>
              <a:t>Ya no eres pan y vino, </a:t>
            </a:r>
          </a:p>
          <a:p>
            <a:r>
              <a:rPr lang="es-SV" sz="1100" b="1" dirty="0">
                <a:solidFill>
                  <a:srgbClr val="0070C0"/>
                </a:solidFill>
                <a:latin typeface="Calibri" panose="020F0502020204030204" pitchFamily="34" charset="0"/>
              </a:rPr>
              <a:t>                              G#          D#                          A#</a:t>
            </a:r>
          </a:p>
          <a:p>
            <a:r>
              <a:rPr lang="es-SV" sz="1100" dirty="0">
                <a:latin typeface="Calibri" panose="020F0502020204030204" pitchFamily="34" charset="0"/>
              </a:rPr>
              <a:t>Ahora que eres Cuerpo y Sangre, vives en mí.</a:t>
            </a:r>
          </a:p>
          <a:p>
            <a:r>
              <a:rPr lang="es-SV" sz="1100" b="1" dirty="0">
                <a:solidFill>
                  <a:srgbClr val="0070C0"/>
                </a:solidFill>
                <a:latin typeface="Calibri" panose="020F0502020204030204" pitchFamily="34" charset="0"/>
              </a:rPr>
              <a:t>             G#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D#</a:t>
            </a:r>
            <a:endParaRPr lang="es-SV" sz="1100" dirty="0">
              <a:latin typeface="Calibri" panose="020F0502020204030204" pitchFamily="34" charset="0"/>
            </a:endParaRPr>
          </a:p>
          <a:p>
            <a:r>
              <a:rPr lang="es-SV" sz="1100" dirty="0">
                <a:latin typeface="Calibri" panose="020F0502020204030204" pitchFamily="34" charset="0"/>
              </a:rPr>
              <a:t>Y de rodillas yo caigo al contemplar tu bondad,</a:t>
            </a:r>
          </a:p>
          <a:p>
            <a:r>
              <a:rPr lang="es-SV" sz="1100" b="1" dirty="0">
                <a:solidFill>
                  <a:srgbClr val="0070C0"/>
                </a:solidFill>
                <a:latin typeface="Calibri" panose="020F0502020204030204" pitchFamily="34" charset="0"/>
              </a:rPr>
              <a:t>  Fm                                 A#</a:t>
            </a:r>
            <a:endParaRPr lang="es-SV" sz="1100" dirty="0">
              <a:latin typeface="Calibri" panose="020F0502020204030204" pitchFamily="34" charset="0"/>
            </a:endParaRPr>
          </a:p>
          <a:p>
            <a:r>
              <a:rPr lang="es-SV" sz="1100" dirty="0">
                <a:latin typeface="Calibri" panose="020F0502020204030204" pitchFamily="34" charset="0"/>
              </a:rPr>
              <a:t>¡Cómo no te voy a adorar!</a:t>
            </a:r>
          </a:p>
          <a:p>
            <a:endParaRPr lang="es-SV" sz="1100" dirty="0">
              <a:latin typeface="Calibri" panose="020F0502020204030204" pitchFamily="34" charset="0"/>
            </a:endParaRPr>
          </a:p>
          <a:p>
            <a:r>
              <a:rPr lang="es-SV" sz="1100" dirty="0">
                <a:latin typeface="Calibri" panose="020F0502020204030204" pitchFamily="34" charset="0"/>
              </a:rPr>
              <a:t>Mientras te pierdes en mis labios,</a:t>
            </a:r>
          </a:p>
          <a:p>
            <a:r>
              <a:rPr lang="es-SV" sz="1100" dirty="0">
                <a:latin typeface="Calibri" panose="020F0502020204030204" pitchFamily="34" charset="0"/>
              </a:rPr>
              <a:t>Tu gracia va inundando todo mi corazón,</a:t>
            </a:r>
          </a:p>
          <a:p>
            <a:r>
              <a:rPr lang="es-SV" sz="1100" dirty="0">
                <a:latin typeface="Calibri" panose="020F0502020204030204" pitchFamily="34" charset="0"/>
              </a:rPr>
              <a:t>Por esa paz que me llena de alegría mi ser,</a:t>
            </a:r>
          </a:p>
          <a:p>
            <a:r>
              <a:rPr lang="es-SV" sz="1100" dirty="0">
                <a:latin typeface="Calibri" panose="020F0502020204030204" pitchFamily="34" charset="0"/>
              </a:rPr>
              <a:t>¡Cómo no te voy a adorar!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A#</a:t>
            </a:r>
          </a:p>
          <a:p>
            <a:r>
              <a:rPr lang="es-SV" sz="1100" b="1" dirty="0">
                <a:latin typeface="Calibri" panose="020F0502020204030204" pitchFamily="34" charset="0"/>
              </a:rPr>
              <a:t>Señor Jesús, mi Salvador,</a:t>
            </a:r>
          </a:p>
          <a:p>
            <a:r>
              <a:rPr lang="es-SV" sz="1100" b="1" dirty="0">
                <a:solidFill>
                  <a:srgbClr val="0070C0"/>
                </a:solidFill>
                <a:latin typeface="Calibri" panose="020F0502020204030204" pitchFamily="34" charset="0"/>
              </a:rPr>
              <a:t>             Cm           G#    D#</a:t>
            </a:r>
          </a:p>
          <a:p>
            <a:r>
              <a:rPr lang="es-SV" sz="1100" b="1" dirty="0">
                <a:latin typeface="Calibri" panose="020F0502020204030204" pitchFamily="34" charset="0"/>
              </a:rPr>
              <a:t>Amor eterno, amor divino.</a:t>
            </a:r>
          </a:p>
          <a:p>
            <a:r>
              <a:rPr lang="es-SV" sz="1100" b="1" dirty="0">
                <a:solidFill>
                  <a:srgbClr val="0070C0"/>
                </a:solidFill>
                <a:latin typeface="Calibri" panose="020F0502020204030204" pitchFamily="34" charset="0"/>
              </a:rPr>
              <a:t> G#                D#                      A#                       Cm</a:t>
            </a:r>
          </a:p>
          <a:p>
            <a:r>
              <a:rPr lang="es-SV" sz="1100" b="1" dirty="0">
                <a:latin typeface="Calibri" panose="020F0502020204030204" pitchFamily="34" charset="0"/>
              </a:rPr>
              <a:t>Ya no falta nada, lo tengo todo, te tengo a Ti.</a:t>
            </a:r>
          </a:p>
          <a:p>
            <a:r>
              <a:rPr lang="es-SV" sz="1100" b="1" dirty="0">
                <a:solidFill>
                  <a:srgbClr val="0070C0"/>
                </a:solidFill>
                <a:latin typeface="Calibri" panose="020F0502020204030204" pitchFamily="34" charset="0"/>
              </a:rPr>
              <a:t>G#                D#                      A#                        D#</a:t>
            </a:r>
          </a:p>
          <a:p>
            <a:r>
              <a:rPr lang="es-SV" sz="1100" b="1" dirty="0">
                <a:latin typeface="Calibri" panose="020F0502020204030204" pitchFamily="34" charset="0"/>
              </a:rPr>
              <a:t>Ya no falta nada, lo tengo todo, te tengo a Ti.</a:t>
            </a:r>
          </a:p>
          <a:p>
            <a:endParaRPr lang="es-SV" sz="1100" dirty="0">
              <a:latin typeface="Calibri" panose="020F0502020204030204" pitchFamily="34" charset="0"/>
            </a:endParaRPr>
          </a:p>
          <a:p>
            <a:r>
              <a:rPr lang="es-SV" sz="1100" dirty="0">
                <a:latin typeface="Calibri" panose="020F0502020204030204" pitchFamily="34" charset="0"/>
              </a:rPr>
              <a:t>Dueño y Rey del universo,</a:t>
            </a:r>
          </a:p>
          <a:p>
            <a:r>
              <a:rPr lang="es-SV" sz="1100" dirty="0">
                <a:latin typeface="Calibri" panose="020F0502020204030204" pitchFamily="34" charset="0"/>
              </a:rPr>
              <a:t>¿Cómo puede ser posible que busques mi amor?</a:t>
            </a:r>
          </a:p>
          <a:p>
            <a:r>
              <a:rPr lang="es-SV" sz="1100" dirty="0">
                <a:latin typeface="Calibri" panose="020F0502020204030204" pitchFamily="34" charset="0"/>
              </a:rPr>
              <a:t>Tú tan grande, yo pequeño y te fijas en mí,</a:t>
            </a:r>
          </a:p>
          <a:p>
            <a:r>
              <a:rPr lang="es-SV" sz="1100" dirty="0">
                <a:latin typeface="Calibri" panose="020F0502020204030204" pitchFamily="34" charset="0"/>
              </a:rPr>
              <a:t>¡Cómo no te voy a adorar!</a:t>
            </a:r>
          </a:p>
          <a:p>
            <a:endParaRPr lang="es-SV" sz="1100" dirty="0">
              <a:latin typeface="Calibri" panose="020F0502020204030204" pitchFamily="34" charset="0"/>
            </a:endParaRPr>
          </a:p>
          <a:p>
            <a:r>
              <a:rPr lang="es-SV" sz="1100" dirty="0">
                <a:latin typeface="Calibri" panose="020F0502020204030204" pitchFamily="34" charset="0"/>
              </a:rPr>
              <a:t>De rodillas yo te pido,</a:t>
            </a:r>
          </a:p>
          <a:p>
            <a:r>
              <a:rPr lang="es-SV" sz="1100" dirty="0">
                <a:latin typeface="Calibri" panose="020F0502020204030204" pitchFamily="34" charset="0"/>
              </a:rPr>
              <a:t>Que el día cuando Tú me llames sea como hoy.</a:t>
            </a:r>
          </a:p>
          <a:p>
            <a:r>
              <a:rPr lang="es-SV" sz="1100" dirty="0">
                <a:latin typeface="Calibri" panose="020F0502020204030204" pitchFamily="34" charset="0"/>
              </a:rPr>
              <a:t>Para mirarte a los ojos y poderte decir:</a:t>
            </a:r>
          </a:p>
          <a:p>
            <a:r>
              <a:rPr lang="es-SV" sz="1100" dirty="0">
                <a:latin typeface="Calibri" panose="020F0502020204030204" pitchFamily="34" charset="0"/>
              </a:rPr>
              <a:t>¡Cómo no te voy a adorar!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4094494" cy="330859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A       B   E                                    A  B</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Conversando con dos ángeles, que del cielo descendieron,</a:t>
            </a:r>
          </a:p>
          <a:p>
            <a:r>
              <a:rPr lang="es-SV" sz="1100" b="1" dirty="0">
                <a:solidFill>
                  <a:srgbClr val="0070C0"/>
                </a:solidFill>
                <a:latin typeface="Calibri" panose="020F0502020204030204" pitchFamily="34" charset="0"/>
              </a:rPr>
              <a:t>E                                 A        B   E                                     A   B</a:t>
            </a:r>
          </a:p>
          <a:p>
            <a:r>
              <a:rPr lang="es-SV" sz="1100" dirty="0">
                <a:latin typeface="Calibri" panose="020F0502020204030204" pitchFamily="34" charset="0"/>
              </a:rPr>
              <a:t>Con curiosidad les pregunté si conmigo siempre estaban.</a:t>
            </a:r>
          </a:p>
          <a:p>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A                B</a:t>
            </a:r>
          </a:p>
          <a:p>
            <a:r>
              <a:rPr lang="es-SV" sz="1100" dirty="0">
                <a:latin typeface="Calibri" panose="020F0502020204030204" pitchFamily="34" charset="0"/>
              </a:rPr>
              <a:t>Me respondieron: “casi siempre, sí.   Sólo un momento te dejamos”</a:t>
            </a:r>
          </a:p>
          <a:p>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A                 B</a:t>
            </a:r>
          </a:p>
          <a:p>
            <a:r>
              <a:rPr lang="es-SV" sz="1100" dirty="0">
                <a:latin typeface="Calibri" panose="020F0502020204030204" pitchFamily="34" charset="0"/>
              </a:rPr>
              <a:t>Y preocupado yo pensaba así: “Es cuando entra el pecado en mí”.</a:t>
            </a:r>
          </a:p>
          <a:p>
            <a:endParaRPr lang="es-SV" sz="1100" dirty="0">
              <a:latin typeface="Calibri" panose="020F0502020204030204" pitchFamily="34" charset="0"/>
            </a:endParaRPr>
          </a:p>
          <a:p>
            <a:r>
              <a:rPr lang="es-SV" sz="1100" dirty="0">
                <a:latin typeface="Calibri" panose="020F0502020204030204" pitchFamily="34" charset="0"/>
              </a:rPr>
              <a:t>Los dos me vieron a los ojos, me respondieron diciendo que no,</a:t>
            </a:r>
          </a:p>
          <a:p>
            <a:r>
              <a:rPr lang="es-SV" sz="1100" dirty="0">
                <a:latin typeface="Calibri" panose="020F0502020204030204" pitchFamily="34" charset="0"/>
              </a:rPr>
              <a:t>Y dibujando una sonrisa, le revelaron a mi corazón:</a:t>
            </a:r>
          </a:p>
          <a:p>
            <a:r>
              <a:rPr lang="es-SV" sz="1100" dirty="0">
                <a:latin typeface="Calibri" panose="020F0502020204030204" pitchFamily="34" charset="0"/>
              </a:rPr>
              <a:t>“Al recibir a Cristo Eucaristía, quedas envuelto en una luz divina,</a:t>
            </a:r>
          </a:p>
          <a:p>
            <a:r>
              <a:rPr lang="es-SV" sz="1100" dirty="0">
                <a:latin typeface="Calibri" panose="020F0502020204030204" pitchFamily="34" charset="0"/>
              </a:rPr>
              <a:t>Y alrededor de ustedes nos quedamos todos los ángeles cantando…”</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E    A  B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B</a:t>
            </a:r>
          </a:p>
          <a:p>
            <a:r>
              <a:rPr lang="es-SV" sz="1100" b="1" dirty="0" err="1">
                <a:latin typeface="Calibri" panose="020F0502020204030204" pitchFamily="34" charset="0"/>
              </a:rPr>
              <a:t>Glooria</a:t>
            </a:r>
            <a:r>
              <a:rPr lang="es-SV" sz="1100" b="1" dirty="0">
                <a:latin typeface="Calibri" panose="020F0502020204030204" pitchFamily="34" charset="0"/>
              </a:rPr>
              <a:t>, </a:t>
            </a:r>
            <a:r>
              <a:rPr lang="es-SV" sz="1100" b="1" dirty="0" err="1">
                <a:latin typeface="Calibri" panose="020F0502020204030204" pitchFamily="34" charset="0"/>
              </a:rPr>
              <a:t>glooooria</a:t>
            </a:r>
            <a:r>
              <a:rPr lang="es-SV" sz="1100" b="1" dirty="0">
                <a:latin typeface="Calibri" panose="020F0502020204030204" pitchFamily="34" charset="0"/>
              </a:rPr>
              <a:t>, </a:t>
            </a:r>
            <a:r>
              <a:rPr lang="es-SV" sz="1100" b="1" dirty="0" err="1">
                <a:latin typeface="Calibri" panose="020F0502020204030204" pitchFamily="34" charset="0"/>
              </a:rPr>
              <a:t>glooria</a:t>
            </a:r>
            <a:r>
              <a:rPr lang="es-SV" sz="1100" b="1" dirty="0">
                <a:latin typeface="Calibri" panose="020F0502020204030204" pitchFamily="34" charset="0"/>
              </a:rPr>
              <a:t>.</a:t>
            </a:r>
          </a:p>
          <a:p>
            <a:r>
              <a:rPr lang="es-SV" sz="1100" b="1" dirty="0">
                <a:solidFill>
                  <a:srgbClr val="0070C0"/>
                </a:solidFill>
                <a:latin typeface="Calibri" panose="020F0502020204030204" pitchFamily="34" charset="0"/>
              </a:rPr>
              <a:t>E    A  B     G#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F#  B    A   B E</a:t>
            </a:r>
          </a:p>
          <a:p>
            <a:r>
              <a:rPr lang="es-SV" sz="1100" b="1" dirty="0" err="1">
                <a:latin typeface="Calibri" panose="020F0502020204030204" pitchFamily="34" charset="0"/>
              </a:rPr>
              <a:t>Glooria</a:t>
            </a:r>
            <a:r>
              <a:rPr lang="es-SV" sz="1100" b="1" dirty="0">
                <a:latin typeface="Calibri" panose="020F0502020204030204" pitchFamily="34" charset="0"/>
              </a:rPr>
              <a:t>, </a:t>
            </a:r>
            <a:r>
              <a:rPr lang="es-SV" sz="1100" b="1" dirty="0" err="1">
                <a:latin typeface="Calibri" panose="020F0502020204030204" pitchFamily="34" charset="0"/>
              </a:rPr>
              <a:t>glooooria</a:t>
            </a:r>
            <a:r>
              <a:rPr lang="es-SV" sz="1100" b="1" dirty="0">
                <a:latin typeface="Calibri" panose="020F0502020204030204" pitchFamily="34" charset="0"/>
              </a:rPr>
              <a:t>, </a:t>
            </a:r>
            <a:r>
              <a:rPr lang="es-SV" sz="1100" b="1" dirty="0" err="1">
                <a:latin typeface="Calibri" panose="020F0502020204030204" pitchFamily="34" charset="0"/>
              </a:rPr>
              <a:t>glooria</a:t>
            </a:r>
            <a:r>
              <a:rPr lang="es-SV" sz="1100" b="1" dirty="0">
                <a:latin typeface="Calibri" panose="020F0502020204030204" pitchFamily="34" charset="0"/>
              </a:rPr>
              <a:t> a Jesús.</a:t>
            </a:r>
          </a:p>
          <a:p>
            <a:endParaRPr lang="es-SV" sz="1100" b="1"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Dalvimar</a:t>
            </a:r>
            <a:r>
              <a:rPr lang="es-SV" sz="700" dirty="0">
                <a:solidFill>
                  <a:srgbClr val="002060"/>
                </a:solidFill>
                <a:latin typeface="HP Simplified" panose="020B0604020204020204" pitchFamily="34" charset="0"/>
              </a:rPr>
              <a:t> Gallo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CUANDO LOS ÁNGELES CANTAN</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JOSÉ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Jorge Luis </a:t>
            </a:r>
            <a:r>
              <a:rPr lang="es-SV" sz="700" dirty="0" err="1">
                <a:solidFill>
                  <a:srgbClr val="002060"/>
                </a:solidFill>
                <a:latin typeface="HP Simplified" panose="020B0604020204020204" pitchFamily="34" charset="0"/>
              </a:rPr>
              <a:t>Bohorquez</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YA NO ERES PAN Y VINO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82320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347787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G                               C                   D                                  G</a:t>
            </a:r>
          </a:p>
          <a:p>
            <a:r>
              <a:rPr lang="es-SV" sz="1100" dirty="0">
                <a:latin typeface="Calibri" panose="020F0502020204030204" pitchFamily="34" charset="0"/>
              </a:rPr>
              <a:t>Cada vez que te recibo, Señor, algo grande pasa en mí.</a:t>
            </a:r>
          </a:p>
          <a:p>
            <a:r>
              <a:rPr lang="es-SV" sz="1100" b="1" dirty="0">
                <a:solidFill>
                  <a:srgbClr val="0070C0"/>
                </a:solidFill>
                <a:latin typeface="Calibri" panose="020F0502020204030204" pitchFamily="34" charset="0"/>
              </a:rPr>
              <a:t>                                         C                       D                                           G</a:t>
            </a:r>
          </a:p>
          <a:p>
            <a:r>
              <a:rPr lang="es-SV" sz="1100" dirty="0">
                <a:latin typeface="Calibri" panose="020F0502020204030204" pitchFamily="34" charset="0"/>
              </a:rPr>
              <a:t>Cada vez que estoy contigo, mi Dios, me acerco un poco más a Ti.</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D  </a:t>
            </a:r>
          </a:p>
          <a:p>
            <a:r>
              <a:rPr lang="es-SV" sz="1100" b="1" dirty="0">
                <a:latin typeface="Calibri" panose="020F0502020204030204" pitchFamily="34" charset="0"/>
              </a:rPr>
              <a:t>Porque en la Hostia estás, mi Jesús de verdad,</a:t>
            </a:r>
          </a:p>
          <a:p>
            <a:r>
              <a:rPr lang="es-SV" sz="1100" b="1" dirty="0">
                <a:solidFill>
                  <a:srgbClr val="0070C0"/>
                </a:solidFill>
                <a:latin typeface="Calibri" panose="020F0502020204030204" pitchFamily="34" charset="0"/>
              </a:rPr>
              <a:t>                      G             D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C               D             G</a:t>
            </a:r>
          </a:p>
          <a:p>
            <a:r>
              <a:rPr lang="es-SV" sz="1100" b="1" dirty="0">
                <a:latin typeface="Calibri" panose="020F0502020204030204" pitchFamily="34" charset="0"/>
              </a:rPr>
              <a:t>Estoy a un paso del cielo aquí. Estoy a un paso del cielo ¡Oh sí!</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C                             D                       G                    C</a:t>
            </a:r>
          </a:p>
          <a:p>
            <a:r>
              <a:rPr lang="es-SV" sz="1100" dirty="0">
                <a:latin typeface="Calibri" panose="020F0502020204030204" pitchFamily="34" charset="0"/>
              </a:rPr>
              <a:t>De tanto amor te entregarás en la cruz y en el altar,</a:t>
            </a:r>
          </a:p>
          <a:p>
            <a:r>
              <a:rPr lang="es-SV" sz="1100" b="1" dirty="0">
                <a:solidFill>
                  <a:srgbClr val="0070C0"/>
                </a:solidFill>
                <a:latin typeface="Calibri" panose="020F0502020204030204" pitchFamily="34" charset="0"/>
              </a:rPr>
              <a:t>                                   D                                   G       D    C</a:t>
            </a:r>
          </a:p>
          <a:p>
            <a:r>
              <a:rPr lang="es-SV" sz="1100" dirty="0">
                <a:latin typeface="Calibri" panose="020F0502020204030204" pitchFamily="34" charset="0"/>
              </a:rPr>
              <a:t>Tu Cuerpo está, tu Sangre das, tu alma y tu divinidad.</a:t>
            </a:r>
          </a:p>
          <a:p>
            <a:r>
              <a:rPr lang="es-SV" sz="1100" b="1" dirty="0">
                <a:solidFill>
                  <a:srgbClr val="0070C0"/>
                </a:solidFill>
                <a:latin typeface="Calibri" panose="020F0502020204030204" pitchFamily="34" charset="0"/>
              </a:rPr>
              <a:t>                              D                  G</a:t>
            </a:r>
          </a:p>
          <a:p>
            <a:r>
              <a:rPr lang="es-SV" sz="1100" dirty="0">
                <a:latin typeface="Calibri" panose="020F0502020204030204" pitchFamily="34" charset="0"/>
              </a:rPr>
              <a:t>Todo Dios escondido en un pan.</a:t>
            </a:r>
          </a:p>
          <a:p>
            <a:endParaRPr lang="es-SV" sz="1100" dirty="0">
              <a:latin typeface="Calibri" panose="020F0502020204030204" pitchFamily="34" charset="0"/>
            </a:endParaRPr>
          </a:p>
          <a:p>
            <a:r>
              <a:rPr lang="es-SV" sz="1100" dirty="0">
                <a:latin typeface="Calibri" panose="020F0502020204030204" pitchFamily="34" charset="0"/>
              </a:rPr>
              <a:t>Al comulgar me abrazarás, Jesús en Santa Trinidad,</a:t>
            </a:r>
          </a:p>
          <a:p>
            <a:r>
              <a:rPr lang="es-SV" sz="1100" dirty="0">
                <a:latin typeface="Calibri" panose="020F0502020204030204" pitchFamily="34" charset="0"/>
              </a:rPr>
              <a:t>Me inundarás, me amarás con su alma y su divinidad,</a:t>
            </a:r>
          </a:p>
          <a:p>
            <a:r>
              <a:rPr lang="es-SV" sz="1100" dirty="0">
                <a:latin typeface="Calibri" panose="020F0502020204030204" pitchFamily="34" charset="0"/>
              </a:rPr>
              <a:t>Todo Dios, para mí en el pan.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4094494" cy="5339923"/>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D       Am          C               D </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Ahí, en la Eucaristía, está tú presencia Señor.</a:t>
            </a:r>
          </a:p>
          <a:p>
            <a:r>
              <a:rPr lang="es-SV" sz="1100" b="1" dirty="0">
                <a:solidFill>
                  <a:srgbClr val="0070C0"/>
                </a:solidFill>
                <a:latin typeface="Calibri" panose="020F0502020204030204" pitchFamily="34" charset="0"/>
              </a:rPr>
              <a:t>   G                         D                   Am                  C                 D</a:t>
            </a:r>
          </a:p>
          <a:p>
            <a:r>
              <a:rPr lang="es-SV" sz="1100" dirty="0">
                <a:latin typeface="Calibri" panose="020F0502020204030204" pitchFamily="34" charset="0"/>
              </a:rPr>
              <a:t>Ahí, en la Eucaristía, está la prueba de que Tú vives, Cristo.</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C            Am           </a:t>
            </a:r>
            <a:r>
              <a:rPr lang="es-SV" sz="1100" b="1" dirty="0" err="1">
                <a:solidFill>
                  <a:srgbClr val="0070C0"/>
                </a:solidFill>
                <a:latin typeface="Calibri" panose="020F0502020204030204" pitchFamily="34" charset="0"/>
              </a:rPr>
              <a:t>Dsus</a:t>
            </a:r>
            <a:r>
              <a:rPr lang="es-SV" sz="1100" b="1" dirty="0">
                <a:solidFill>
                  <a:srgbClr val="0070C0"/>
                </a:solidFill>
                <a:latin typeface="Calibri" panose="020F0502020204030204" pitchFamily="34" charset="0"/>
              </a:rPr>
              <a:t> D</a:t>
            </a:r>
          </a:p>
          <a:p>
            <a:r>
              <a:rPr lang="es-SV" sz="1100" b="1" dirty="0">
                <a:latin typeface="Calibri" panose="020F0502020204030204" pitchFamily="34" charset="0"/>
              </a:rPr>
              <a:t>Tu Cuerpo, tu Sangre, me da vida, Señor, me da vida.</a:t>
            </a:r>
          </a:p>
          <a:p>
            <a:r>
              <a:rPr lang="es-SV" sz="1100" b="1" dirty="0">
                <a:solidFill>
                  <a:srgbClr val="0070C0"/>
                </a:solidFill>
                <a:latin typeface="Calibri" panose="020F0502020204030204" pitchFamily="34" charset="0"/>
              </a:rPr>
              <a:t>        G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C            Am           C D G</a:t>
            </a:r>
          </a:p>
          <a:p>
            <a:r>
              <a:rPr lang="es-SV" sz="1100" b="1" dirty="0">
                <a:latin typeface="Calibri" panose="020F0502020204030204" pitchFamily="34" charset="0"/>
              </a:rPr>
              <a:t>Tu Cuerpo, tu Sangre, me da vida, Señor, me da vida.</a:t>
            </a:r>
          </a:p>
          <a:p>
            <a:endParaRPr lang="es-SV" sz="1100" b="1" dirty="0">
              <a:latin typeface="Calibri" panose="020F0502020204030204" pitchFamily="34" charset="0"/>
            </a:endParaRPr>
          </a:p>
          <a:p>
            <a:r>
              <a:rPr lang="es-SV" sz="1100" dirty="0">
                <a:latin typeface="Calibri" panose="020F0502020204030204" pitchFamily="34" charset="0"/>
              </a:rPr>
              <a:t>Ahí, en la Eucaristía, está nuestra comunión.</a:t>
            </a:r>
          </a:p>
          <a:p>
            <a:r>
              <a:rPr lang="es-SV" sz="1100" dirty="0">
                <a:latin typeface="Calibri" panose="020F0502020204030204" pitchFamily="34" charset="0"/>
              </a:rPr>
              <a:t>¡Oh! Ahí, en la Eucaristía, está nuestra reconciliación.</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C            Am           </a:t>
            </a:r>
            <a:r>
              <a:rPr lang="es-SV" sz="1100" b="1" dirty="0" err="1">
                <a:solidFill>
                  <a:srgbClr val="0070C0"/>
                </a:solidFill>
                <a:latin typeface="Calibri" panose="020F0502020204030204" pitchFamily="34" charset="0"/>
              </a:rPr>
              <a:t>Dsus</a:t>
            </a:r>
            <a:r>
              <a:rPr lang="es-SV" sz="1100" b="1" dirty="0">
                <a:solidFill>
                  <a:srgbClr val="0070C0"/>
                </a:solidFill>
                <a:latin typeface="Calibri" panose="020F0502020204030204" pitchFamily="34" charset="0"/>
              </a:rPr>
              <a:t> D</a:t>
            </a:r>
            <a:endParaRPr lang="es-SV" sz="1100" dirty="0">
              <a:latin typeface="Calibri" panose="020F0502020204030204" pitchFamily="34" charset="0"/>
            </a:endParaRPr>
          </a:p>
          <a:p>
            <a:r>
              <a:rPr lang="es-SV" sz="1100" b="1" dirty="0">
                <a:latin typeface="Calibri" panose="020F0502020204030204" pitchFamily="34" charset="0"/>
              </a:rPr>
              <a:t>Tu Cuerpo, tu Sangre, me da vida, Señor, me da vida.</a:t>
            </a:r>
          </a:p>
          <a:p>
            <a:r>
              <a:rPr lang="es-SV" sz="1100" b="1" dirty="0">
                <a:solidFill>
                  <a:srgbClr val="0070C0"/>
                </a:solidFill>
                <a:latin typeface="Calibri" panose="020F0502020204030204" pitchFamily="34" charset="0"/>
              </a:rPr>
              <a:t>        G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C            Am              D </a:t>
            </a:r>
          </a:p>
          <a:p>
            <a:r>
              <a:rPr lang="es-SV" sz="1100" b="1" dirty="0">
                <a:latin typeface="Calibri" panose="020F0502020204030204" pitchFamily="34" charset="0"/>
              </a:rPr>
              <a:t>Tu Cuerpo, tu Sangre, me da vida, Señor, me da vida.</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G                  </a:t>
            </a:r>
            <a:r>
              <a:rPr lang="es-SV" sz="1100" b="1" dirty="0" err="1">
                <a:solidFill>
                  <a:srgbClr val="0070C0"/>
                </a:solidFill>
                <a:latin typeface="Calibri" panose="020F0502020204030204" pitchFamily="34" charset="0"/>
              </a:rPr>
              <a:t>Em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Y no puedo esperar hasta que estés aquí en mí,</a:t>
            </a:r>
          </a:p>
          <a:p>
            <a:r>
              <a:rPr lang="es-SV" sz="1100" b="1" dirty="0">
                <a:solidFill>
                  <a:srgbClr val="0070C0"/>
                </a:solidFill>
                <a:latin typeface="Calibri" panose="020F0502020204030204" pitchFamily="34" charset="0"/>
              </a:rPr>
              <a:t>                           F                     Am                    C                       D</a:t>
            </a:r>
          </a:p>
          <a:p>
            <a:r>
              <a:rPr lang="es-SV" sz="1100" dirty="0">
                <a:latin typeface="Calibri" panose="020F0502020204030204" pitchFamily="34" charset="0"/>
              </a:rPr>
              <a:t>Porque es tu Cuerpo vivo, Cristo,  estoy a punto de adquirirlo.</a:t>
            </a:r>
          </a:p>
          <a:p>
            <a:r>
              <a:rPr lang="es-SV" sz="1100" b="1" dirty="0">
                <a:solidFill>
                  <a:srgbClr val="0070C0"/>
                </a:solidFill>
                <a:latin typeface="Calibri" panose="020F0502020204030204" pitchFamily="34" charset="0"/>
              </a:rPr>
              <a:t>               C                                               G                </a:t>
            </a:r>
            <a:r>
              <a:rPr lang="es-SV" sz="1100" b="1" dirty="0" err="1">
                <a:solidFill>
                  <a:srgbClr val="0070C0"/>
                </a:solidFill>
                <a:latin typeface="Calibri" panose="020F0502020204030204" pitchFamily="34" charset="0"/>
              </a:rPr>
              <a:t>Em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No, no puedo esperar, hasta que estés aquí en mí,</a:t>
            </a:r>
          </a:p>
          <a:p>
            <a:r>
              <a:rPr lang="es-SV" sz="1100" b="1" dirty="0">
                <a:solidFill>
                  <a:srgbClr val="0070C0"/>
                </a:solidFill>
                <a:latin typeface="Calibri" panose="020F0502020204030204" pitchFamily="34" charset="0"/>
              </a:rPr>
              <a:t>                        F                 Am                              C            D   E</a:t>
            </a:r>
          </a:p>
          <a:p>
            <a:r>
              <a:rPr lang="es-SV" sz="1100" dirty="0">
                <a:latin typeface="Calibri" panose="020F0502020204030204" pitchFamily="34" charset="0"/>
              </a:rPr>
              <a:t>Porque es el Cáliz de tu Sangre, el que me ayuda a vivir.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D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Esus</a:t>
            </a:r>
            <a:r>
              <a:rPr lang="es-SV" sz="1100" b="1" dirty="0">
                <a:solidFill>
                  <a:srgbClr val="0070C0"/>
                </a:solidFill>
                <a:latin typeface="Calibri" panose="020F0502020204030204" pitchFamily="34" charset="0"/>
              </a:rPr>
              <a:t> E</a:t>
            </a:r>
            <a:endParaRPr lang="es-SV" sz="1100" dirty="0">
              <a:latin typeface="Calibri" panose="020F0502020204030204" pitchFamily="34" charset="0"/>
            </a:endParaRPr>
          </a:p>
          <a:p>
            <a:r>
              <a:rPr lang="es-SV" sz="1100" b="1" dirty="0">
                <a:latin typeface="Calibri" panose="020F0502020204030204" pitchFamily="34" charset="0"/>
              </a:rPr>
              <a:t>Tu Cuerpo, tu Sangre, me da vida, Señor, me da vida.</a:t>
            </a:r>
          </a:p>
          <a:p>
            <a:r>
              <a:rPr lang="es-SV" sz="1100" b="1" dirty="0">
                <a:solidFill>
                  <a:srgbClr val="0070C0"/>
                </a:solidFill>
                <a:latin typeface="Calibri" panose="020F0502020204030204" pitchFamily="34" charset="0"/>
              </a:rPr>
              <a:t>        A              </a:t>
            </a:r>
            <a:r>
              <a:rPr lang="es-SV" sz="1100" b="1" dirty="0" err="1">
                <a:solidFill>
                  <a:srgbClr val="0070C0"/>
                </a:solidFill>
                <a:latin typeface="Calibri" panose="020F0502020204030204" pitchFamily="34" charset="0"/>
              </a:rPr>
              <a:t>F#m</a:t>
            </a:r>
            <a:r>
              <a:rPr lang="es-SV" sz="1100" b="1" dirty="0">
                <a:solidFill>
                  <a:srgbClr val="0070C0"/>
                </a:solidFill>
                <a:latin typeface="Calibri" panose="020F0502020204030204" pitchFamily="34" charset="0"/>
              </a:rPr>
              <a:t>                      D            </a:t>
            </a:r>
            <a:r>
              <a:rPr lang="es-SV" sz="1100" b="1" dirty="0" err="1">
                <a:solidFill>
                  <a:srgbClr val="0070C0"/>
                </a:solidFill>
                <a:latin typeface="Calibri" panose="020F0502020204030204" pitchFamily="34" charset="0"/>
              </a:rPr>
              <a:t>Bm</a:t>
            </a:r>
            <a:r>
              <a:rPr lang="es-SV" sz="1100" b="1" dirty="0">
                <a:solidFill>
                  <a:srgbClr val="0070C0"/>
                </a:solidFill>
                <a:latin typeface="Calibri" panose="020F0502020204030204" pitchFamily="34" charset="0"/>
              </a:rPr>
              <a:t>           D E A </a:t>
            </a:r>
          </a:p>
          <a:p>
            <a:r>
              <a:rPr lang="es-SV" sz="1100" b="1" dirty="0">
                <a:latin typeface="Calibri" panose="020F0502020204030204" pitchFamily="34" charset="0"/>
              </a:rPr>
              <a:t>Tu Cuerpo, tu Sangre, me da vida, Señor, me da vida.</a:t>
            </a:r>
            <a:endParaRPr lang="es-SV" sz="1100" dirty="0">
              <a:latin typeface="Calibri" panose="020F0502020204030204"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Kairy</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Marquez</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EUCARISTÍA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Jorge Luis </a:t>
            </a:r>
            <a:r>
              <a:rPr lang="es-SV" sz="700" dirty="0" err="1">
                <a:solidFill>
                  <a:srgbClr val="002060"/>
                </a:solidFill>
                <a:latin typeface="HP Simplified" panose="020B0604020204020204" pitchFamily="34" charset="0"/>
              </a:rPr>
              <a:t>Bohorquez</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CADA VEZ QUE TE RECIBO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148136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567847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Y llegar hasta Ti, el entrar a tu casa</a:t>
            </a:r>
          </a:p>
          <a:p>
            <a:r>
              <a:rPr lang="es-SV" sz="1100" b="1" dirty="0">
                <a:solidFill>
                  <a:srgbClr val="0070C0"/>
                </a:solidFill>
                <a:latin typeface="Calibri" panose="020F0502020204030204" pitchFamily="34" charset="0"/>
              </a:rPr>
              <a:t>D                                G      D/F#    G/B      </a:t>
            </a:r>
            <a:r>
              <a:rPr lang="es-SV" sz="1100" b="1" dirty="0" err="1">
                <a:solidFill>
                  <a:srgbClr val="0070C0"/>
                </a:solidFill>
                <a:latin typeface="Calibri" panose="020F0502020204030204" pitchFamily="34" charset="0"/>
              </a:rPr>
              <a:t>Em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No tiene comparación,   mi </a:t>
            </a:r>
            <a:r>
              <a:rPr lang="es-SV" sz="1100" dirty="0" err="1">
                <a:latin typeface="Calibri" panose="020F0502020204030204" pitchFamily="34" charset="0"/>
              </a:rPr>
              <a:t>Seeeeñor</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                                           C                                   D</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Tu cuerpo y sangre me dan fuerza para caminar.</a:t>
            </a:r>
          </a:p>
          <a:p>
            <a:r>
              <a:rPr lang="es-SV" sz="1100" b="1" dirty="0">
                <a:solidFill>
                  <a:srgbClr val="0070C0"/>
                </a:solidFill>
                <a:latin typeface="Calibri" panose="020F0502020204030204" pitchFamily="34" charset="0"/>
              </a:rPr>
              <a:t>       G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Y llegar hasta Ti, el estar en tu mesa,</a:t>
            </a:r>
          </a:p>
          <a:p>
            <a:r>
              <a:rPr lang="es-SV" sz="1100" b="1" dirty="0">
                <a:solidFill>
                  <a:srgbClr val="0070C0"/>
                </a:solidFill>
                <a:latin typeface="Calibri" panose="020F0502020204030204" pitchFamily="34" charset="0"/>
              </a:rPr>
              <a:t>D                               G          D  G     </a:t>
            </a:r>
            <a:r>
              <a:rPr lang="es-SV" sz="1100" b="1" dirty="0" err="1">
                <a:solidFill>
                  <a:srgbClr val="0070C0"/>
                </a:solidFill>
                <a:latin typeface="Calibri" panose="020F0502020204030204" pitchFamily="34" charset="0"/>
              </a:rPr>
              <a:t>Em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No tiene comparación,    mi </a:t>
            </a:r>
            <a:r>
              <a:rPr lang="es-SV" sz="1100" dirty="0" err="1">
                <a:latin typeface="Calibri" panose="020F0502020204030204" pitchFamily="34" charset="0"/>
              </a:rPr>
              <a:t>Seeeeñor</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                                            C                             D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Tu cuerpo y sangre me dan fuerza para caminar.</a:t>
            </a:r>
          </a:p>
          <a:p>
            <a:r>
              <a:rPr lang="es-SV" sz="1100" dirty="0">
                <a:latin typeface="Calibri" panose="020F0502020204030204" pitchFamily="34" charset="0"/>
              </a:rPr>
              <a:t> </a:t>
            </a:r>
          </a:p>
          <a:p>
            <a:r>
              <a:rPr lang="es-SV" sz="1100" b="1" dirty="0">
                <a:solidFill>
                  <a:srgbClr val="0070C0"/>
                </a:solidFill>
                <a:latin typeface="Calibri" panose="020F0502020204030204" pitchFamily="34" charset="0"/>
              </a:rPr>
              <a:t>          D           G</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La Eucaristía es, </a:t>
            </a:r>
            <a:r>
              <a:rPr lang="es-SV" sz="1100" dirty="0">
                <a:latin typeface="Calibri" panose="020F0502020204030204" pitchFamily="34" charset="0"/>
              </a:rPr>
              <a:t>(La Eucaristía)</a:t>
            </a:r>
          </a:p>
          <a:p>
            <a:r>
              <a:rPr lang="es-SV" sz="1100" b="1" dirty="0">
                <a:solidFill>
                  <a:srgbClr val="0070C0"/>
                </a:solidFill>
                <a:latin typeface="Calibri" panose="020F0502020204030204" pitchFamily="34" charset="0"/>
              </a:rPr>
              <a:t>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Ese encuentro perfecto.</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Es descalzar mi corazón, </a:t>
            </a:r>
            <a:r>
              <a:rPr lang="es-SV" sz="1100" dirty="0">
                <a:latin typeface="Calibri" panose="020F0502020204030204" pitchFamily="34" charset="0"/>
              </a:rPr>
              <a:t>(La Eucaristía)</a:t>
            </a:r>
          </a:p>
          <a:p>
            <a:r>
              <a:rPr lang="es-SV" sz="1100" b="1" dirty="0">
                <a:solidFill>
                  <a:srgbClr val="0070C0"/>
                </a:solidFill>
                <a:latin typeface="Calibri" panose="020F0502020204030204" pitchFamily="34" charset="0"/>
              </a:rPr>
              <a:t>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Para encontrarme con Él.</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G</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La Eucaristía es,</a:t>
            </a:r>
            <a:r>
              <a:rPr lang="es-SV" sz="1100" dirty="0">
                <a:latin typeface="Calibri" panose="020F0502020204030204" pitchFamily="34" charset="0"/>
              </a:rPr>
              <a:t> (La Eucaristía)</a:t>
            </a:r>
          </a:p>
          <a:p>
            <a:r>
              <a:rPr lang="es-SV" sz="1100" b="1" dirty="0">
                <a:solidFill>
                  <a:srgbClr val="0070C0"/>
                </a:solidFill>
                <a:latin typeface="Calibri" panose="020F0502020204030204" pitchFamily="34" charset="0"/>
              </a:rPr>
              <a:t>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Ese encuentro perfecto</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Es desplazar mi corazón, </a:t>
            </a:r>
            <a:r>
              <a:rPr lang="es-SV" sz="1100" dirty="0">
                <a:latin typeface="Calibri" panose="020F0502020204030204" pitchFamily="34" charset="0"/>
              </a:rPr>
              <a:t>(La Eucaristía)</a:t>
            </a:r>
          </a:p>
          <a:p>
            <a:r>
              <a:rPr lang="es-SV" sz="1100" b="1" dirty="0">
                <a:solidFill>
                  <a:srgbClr val="0070C0"/>
                </a:solidFill>
                <a:latin typeface="Calibri" panose="020F0502020204030204" pitchFamily="34" charset="0"/>
              </a:rPr>
              <a:t>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Para vivir sólo en Él.</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La Eucaristía es…</a:t>
            </a:r>
            <a:endParaRPr lang="es-SV" sz="1100" dirty="0">
              <a:latin typeface="Calibri" panose="020F0502020204030204" pitchFamily="34" charset="0"/>
            </a:endParaRPr>
          </a:p>
          <a:p>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Eb  D       C#                       C    D     G</a:t>
            </a:r>
            <a:endParaRPr lang="es-SV" sz="1100" dirty="0">
              <a:solidFill>
                <a:srgbClr val="0070C0"/>
              </a:solidFill>
              <a:latin typeface="Calibri" panose="020F0502020204030204" pitchFamily="34" charset="0"/>
            </a:endParaRPr>
          </a:p>
          <a:p>
            <a:r>
              <a:rPr lang="es-SV" sz="1100" b="1" i="1" dirty="0">
                <a:latin typeface="Calibri" panose="020F0502020204030204" pitchFamily="34" charset="0"/>
              </a:rPr>
              <a:t>Acción de gracias, por tu entrega Señor.</a:t>
            </a:r>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4094494" cy="567847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Am                G                     F                   G</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Hoy te quiero contar Jesús amigo, que contigo estoy feliz,</a:t>
            </a:r>
          </a:p>
          <a:p>
            <a:r>
              <a:rPr lang="es-SV" sz="1100" dirty="0">
                <a:latin typeface="Calibri" panose="020F0502020204030204" pitchFamily="34" charset="0"/>
              </a:rPr>
              <a:t>                            </a:t>
            </a:r>
            <a:r>
              <a:rPr lang="es-SV" sz="1100" b="1" dirty="0">
                <a:solidFill>
                  <a:srgbClr val="0070C0"/>
                </a:solidFill>
                <a:latin typeface="Calibri" panose="020F0502020204030204" pitchFamily="34" charset="0"/>
              </a:rPr>
              <a:t>Am                 G                     F                       G</a:t>
            </a:r>
            <a:endParaRPr lang="es-SV" sz="1100" dirty="0">
              <a:latin typeface="Calibri" panose="020F0502020204030204" pitchFamily="34" charset="0"/>
            </a:endParaRPr>
          </a:p>
          <a:p>
            <a:r>
              <a:rPr lang="es-SV" sz="1100" dirty="0">
                <a:latin typeface="Calibri" panose="020F0502020204030204" pitchFamily="34" charset="0"/>
              </a:rPr>
              <a:t>Si tengo tu amistad lo tengo todo, pues estás dentro de mí.</a:t>
            </a:r>
          </a:p>
          <a:p>
            <a:r>
              <a:rPr lang="es-SV" sz="1100" b="1" dirty="0">
                <a:solidFill>
                  <a:srgbClr val="0070C0"/>
                </a:solidFill>
                <a:latin typeface="Calibri" panose="020F0502020204030204" pitchFamily="34" charset="0"/>
              </a:rPr>
              <a:t>                                  C                     G                      F                      G</a:t>
            </a:r>
          </a:p>
          <a:p>
            <a:r>
              <a:rPr lang="es-SV" sz="1100" dirty="0">
                <a:latin typeface="Calibri" panose="020F0502020204030204" pitchFamily="34" charset="0"/>
              </a:rPr>
              <a:t>Después de comulgar me haces como Tú, me llenas con tu paz.</a:t>
            </a:r>
          </a:p>
          <a:p>
            <a:r>
              <a:rPr lang="es-SV" sz="1100" b="1" dirty="0">
                <a:solidFill>
                  <a:srgbClr val="0070C0"/>
                </a:solidFill>
                <a:latin typeface="Calibri" panose="020F0502020204030204" pitchFamily="34" charset="0"/>
              </a:rPr>
              <a:t>                        C                    G                          F                   G    E</a:t>
            </a:r>
          </a:p>
          <a:p>
            <a:r>
              <a:rPr lang="es-SV" sz="1100" dirty="0">
                <a:latin typeface="Calibri" panose="020F0502020204030204" pitchFamily="34" charset="0"/>
              </a:rPr>
              <a:t>En cada pedacito de este pan completo estás y así te das.</a:t>
            </a:r>
          </a:p>
          <a:p>
            <a:r>
              <a:rPr lang="es-SV" sz="1100" b="1" dirty="0">
                <a:solidFill>
                  <a:srgbClr val="0070C0"/>
                </a:solidFill>
                <a:latin typeface="Calibri" panose="020F0502020204030204" pitchFamily="34" charset="0"/>
              </a:rPr>
              <a:t>                       Am                    G                      F                   G</a:t>
            </a:r>
          </a:p>
          <a:p>
            <a:r>
              <a:rPr lang="es-SV" sz="1100" dirty="0">
                <a:latin typeface="Calibri" panose="020F0502020204030204" pitchFamily="34" charset="0"/>
              </a:rPr>
              <a:t>Estás ahí por mí, porque conoces que sin Ti pequeño soy,</a:t>
            </a:r>
          </a:p>
          <a:p>
            <a:r>
              <a:rPr lang="es-SV" sz="1100" b="1" dirty="0">
                <a:solidFill>
                  <a:srgbClr val="0070C0"/>
                </a:solidFill>
                <a:latin typeface="Calibri" panose="020F0502020204030204" pitchFamily="34" charset="0"/>
              </a:rPr>
              <a:t>                              C                  G                F                 G</a:t>
            </a:r>
          </a:p>
          <a:p>
            <a:r>
              <a:rPr lang="es-SV" sz="1100" dirty="0">
                <a:latin typeface="Calibri" panose="020F0502020204030204" pitchFamily="34" charset="0"/>
              </a:rPr>
              <a:t>De ahora en adelante nada nos separará, ya lo verás.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a:t>
            </a:r>
            <a:r>
              <a:rPr lang="es-SV" sz="1100" b="1" dirty="0">
                <a:solidFill>
                  <a:srgbClr val="FF0000"/>
                </a:solidFill>
                <a:latin typeface="Calibri" panose="020F0502020204030204" pitchFamily="34" charset="0"/>
              </a:rPr>
              <a:t>D</a:t>
            </a:r>
            <a:r>
              <a:rPr lang="es-SV" sz="1100" b="1" dirty="0">
                <a:solidFill>
                  <a:srgbClr val="0070C0"/>
                </a:solidFill>
                <a:latin typeface="Calibri" panose="020F0502020204030204" pitchFamily="34" charset="0"/>
              </a:rPr>
              <a:t>             F </a:t>
            </a:r>
            <a:r>
              <a:rPr lang="es-SV" sz="1100" b="1" dirty="0">
                <a:solidFill>
                  <a:srgbClr val="FF000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a:solidFill>
                  <a:srgbClr val="FF0000"/>
                </a:solidFill>
                <a:latin typeface="Calibri" panose="020F0502020204030204" pitchFamily="34" charset="0"/>
              </a:rPr>
              <a:t>A</a:t>
            </a:r>
          </a:p>
          <a:p>
            <a:r>
              <a:rPr lang="es-SV" sz="1100" b="1" dirty="0">
                <a:latin typeface="Calibri" panose="020F0502020204030204" pitchFamily="34" charset="0"/>
              </a:rPr>
              <a:t>Te escondes en el pan y aunque no te puedo ver,</a:t>
            </a:r>
          </a:p>
          <a:p>
            <a:r>
              <a:rPr lang="es-SV" sz="1100" b="1" dirty="0">
                <a:solidFill>
                  <a:srgbClr val="0070C0"/>
                </a:solidFill>
                <a:latin typeface="Calibri" panose="020F0502020204030204" pitchFamily="34" charset="0"/>
              </a:rPr>
              <a:t>        E7 </a:t>
            </a:r>
            <a:r>
              <a:rPr lang="es-SV" sz="1100" b="1" dirty="0">
                <a:solidFill>
                  <a:srgbClr val="FF0000"/>
                </a:solidFill>
                <a:latin typeface="Calibri" panose="020F0502020204030204" pitchFamily="34" charset="0"/>
              </a:rPr>
              <a:t>F#              </a:t>
            </a:r>
            <a:r>
              <a:rPr lang="es-SV" sz="1100" b="1" dirty="0">
                <a:solidFill>
                  <a:srgbClr val="0070C0"/>
                </a:solidFill>
                <a:latin typeface="Calibri" panose="020F0502020204030204" pitchFamily="34" charset="0"/>
              </a:rPr>
              <a:t>Am </a:t>
            </a:r>
            <a:r>
              <a:rPr lang="es-SV" sz="1100" b="1" dirty="0">
                <a:solidFill>
                  <a:srgbClr val="FF0000"/>
                </a:solidFill>
                <a:latin typeface="Calibri" panose="020F0502020204030204" pitchFamily="34" charset="0"/>
              </a:rPr>
              <a:t>Bm</a:t>
            </a:r>
            <a:r>
              <a:rPr lang="es-SV" sz="1100" b="1" dirty="0">
                <a:solidFill>
                  <a:srgbClr val="0070C0"/>
                </a:solidFill>
                <a:latin typeface="Calibri" panose="020F0502020204030204" pitchFamily="34" charset="0"/>
              </a:rPr>
              <a:t>            F</a:t>
            </a:r>
            <a:r>
              <a:rPr lang="es-SV" sz="1100" b="1" dirty="0">
                <a:solidFill>
                  <a:srgbClr val="FF0000"/>
                </a:solidFill>
                <a:latin typeface="Calibri" panose="020F0502020204030204" pitchFamily="34" charset="0"/>
              </a:rPr>
              <a:t> G</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a:t>
            </a:r>
            <a:r>
              <a:rPr lang="es-SV" sz="1100" b="1" dirty="0">
                <a:solidFill>
                  <a:srgbClr val="FF0000"/>
                </a:solidFill>
                <a:latin typeface="Calibri" panose="020F0502020204030204" pitchFamily="34" charset="0"/>
              </a:rPr>
              <a:t> A</a:t>
            </a:r>
          </a:p>
          <a:p>
            <a:r>
              <a:rPr lang="es-SV" sz="1100" b="1" dirty="0">
                <a:latin typeface="Calibri" panose="020F0502020204030204" pitchFamily="34" charset="0"/>
              </a:rPr>
              <a:t>Te puedo acompañar, es mi lugar preferido.</a:t>
            </a:r>
          </a:p>
          <a:p>
            <a:r>
              <a:rPr lang="es-SV" sz="1100" b="1" dirty="0">
                <a:solidFill>
                  <a:srgbClr val="0070C0"/>
                </a:solidFill>
                <a:latin typeface="Calibri" panose="020F0502020204030204" pitchFamily="34" charset="0"/>
              </a:rPr>
              <a:t>                                 C </a:t>
            </a:r>
            <a:r>
              <a:rPr lang="es-SV" sz="1100" b="1" dirty="0">
                <a:solidFill>
                  <a:srgbClr val="FF0000"/>
                </a:solidFill>
                <a:latin typeface="Calibri" panose="020F0502020204030204" pitchFamily="34" charset="0"/>
              </a:rPr>
              <a:t>D</a:t>
            </a:r>
            <a:r>
              <a:rPr lang="es-SV" sz="1100" b="1" dirty="0">
                <a:solidFill>
                  <a:srgbClr val="0070C0"/>
                </a:solidFill>
                <a:latin typeface="Calibri" panose="020F0502020204030204" pitchFamily="34" charset="0"/>
              </a:rPr>
              <a:t>      F </a:t>
            </a:r>
            <a:r>
              <a:rPr lang="es-SV" sz="1100" b="1" dirty="0">
                <a:solidFill>
                  <a:srgbClr val="FF000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a:solidFill>
                  <a:srgbClr val="FF0000"/>
                </a:solidFill>
                <a:latin typeface="Calibri" panose="020F0502020204030204" pitchFamily="34" charset="0"/>
              </a:rPr>
              <a:t>A</a:t>
            </a:r>
          </a:p>
          <a:p>
            <a:r>
              <a:rPr lang="es-SV" sz="1100" b="1" dirty="0">
                <a:latin typeface="Calibri" panose="020F0502020204030204" pitchFamily="34" charset="0"/>
              </a:rPr>
              <a:t>Hoy quiero comulgar, abrirte mi corazón,</a:t>
            </a:r>
          </a:p>
          <a:p>
            <a:r>
              <a:rPr lang="es-SV" sz="1100" b="1" dirty="0">
                <a:solidFill>
                  <a:srgbClr val="0070C0"/>
                </a:solidFill>
                <a:latin typeface="Calibri" panose="020F0502020204030204" pitchFamily="34" charset="0"/>
              </a:rPr>
              <a:t>  E7 </a:t>
            </a:r>
            <a:r>
              <a:rPr lang="es-SV" sz="1100" b="1" dirty="0">
                <a:solidFill>
                  <a:srgbClr val="FF0000"/>
                </a:solidFill>
                <a:latin typeface="Calibri" panose="020F0502020204030204" pitchFamily="34" charset="0"/>
              </a:rPr>
              <a:t>F#             </a:t>
            </a:r>
            <a:r>
              <a:rPr lang="es-SV" sz="1100" b="1" dirty="0">
                <a:solidFill>
                  <a:srgbClr val="0070C0"/>
                </a:solidFill>
                <a:latin typeface="Calibri" panose="020F0502020204030204" pitchFamily="34" charset="0"/>
              </a:rPr>
              <a:t>Am </a:t>
            </a:r>
            <a:r>
              <a:rPr lang="es-SV" sz="1100" b="1" dirty="0">
                <a:solidFill>
                  <a:srgbClr val="FF0000"/>
                </a:solidFill>
                <a:latin typeface="Calibri" panose="020F0502020204030204" pitchFamily="34" charset="0"/>
              </a:rPr>
              <a:t>Bm</a:t>
            </a:r>
            <a:r>
              <a:rPr lang="es-SV" sz="1100" b="1" dirty="0">
                <a:solidFill>
                  <a:srgbClr val="0070C0"/>
                </a:solidFill>
                <a:latin typeface="Calibri" panose="020F0502020204030204" pitchFamily="34" charset="0"/>
              </a:rPr>
              <a:t>           F </a:t>
            </a:r>
            <a:r>
              <a:rPr lang="es-SV" sz="1100" b="1" dirty="0">
                <a:solidFill>
                  <a:srgbClr val="FF000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a:t>
            </a:r>
            <a:r>
              <a:rPr lang="es-SV" sz="1100" b="1" dirty="0">
                <a:solidFill>
                  <a:srgbClr val="0070C0"/>
                </a:solidFill>
                <a:latin typeface="Calibri" panose="020F0502020204030204" pitchFamily="34" charset="0"/>
              </a:rPr>
              <a:t> </a:t>
            </a:r>
            <a:r>
              <a:rPr lang="es-SV" sz="1100" b="1" dirty="0">
                <a:solidFill>
                  <a:srgbClr val="FF0000"/>
                </a:solidFill>
                <a:latin typeface="Calibri" panose="020F0502020204030204" pitchFamily="34" charset="0"/>
              </a:rPr>
              <a:t>A</a:t>
            </a:r>
          </a:p>
          <a:p>
            <a:r>
              <a:rPr lang="es-SV" sz="1100" b="1" dirty="0">
                <a:latin typeface="Calibri" panose="020F0502020204030204" pitchFamily="34" charset="0"/>
              </a:rPr>
              <a:t>Así de par en par eres mi mejor amigo.</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F G Am, F E</a:t>
            </a:r>
          </a:p>
          <a:p>
            <a:endParaRPr lang="es-SV" sz="1100" b="1" dirty="0">
              <a:latin typeface="Calibri" panose="020F0502020204030204" pitchFamily="34" charset="0"/>
            </a:endParaRPr>
          </a:p>
          <a:p>
            <a:r>
              <a:rPr lang="es-SV" sz="1100" dirty="0">
                <a:latin typeface="Calibri" panose="020F0502020204030204" pitchFamily="34" charset="0"/>
              </a:rPr>
              <a:t>Dos mil años atrás a tus amigos invitaste a cenar</a:t>
            </a:r>
          </a:p>
          <a:p>
            <a:r>
              <a:rPr lang="es-SV" sz="1100" dirty="0">
                <a:latin typeface="Calibri" panose="020F0502020204030204" pitchFamily="34" charset="0"/>
              </a:rPr>
              <a:t>Y ahí les prometiste que con ellos por siempre ibas a estar.</a:t>
            </a:r>
          </a:p>
          <a:p>
            <a:r>
              <a:rPr lang="es-SV" sz="1100" dirty="0">
                <a:latin typeface="Calibri" panose="020F0502020204030204" pitchFamily="34" charset="0"/>
              </a:rPr>
              <a:t>Y ahora cada vez que el sacerdote eleva el pan en el altar,</a:t>
            </a:r>
          </a:p>
          <a:p>
            <a:r>
              <a:rPr lang="es-SV" sz="1100" dirty="0">
                <a:latin typeface="Calibri" panose="020F0502020204030204" pitchFamily="34" charset="0"/>
              </a:rPr>
              <a:t>Me pongo de rodillas porque sé que en esa Hostia Tú estás.</a:t>
            </a:r>
          </a:p>
          <a:p>
            <a:endParaRPr lang="es-SV" sz="1100" dirty="0">
              <a:latin typeface="Calibri" panose="020F0502020204030204" pitchFamily="34" charset="0"/>
            </a:endParaRPr>
          </a:p>
          <a:p>
            <a:r>
              <a:rPr lang="es-SV" sz="1100" b="1" dirty="0">
                <a:latin typeface="Calibri" panose="020F0502020204030204" pitchFamily="34" charset="0"/>
              </a:rPr>
              <a:t>Te escondes en el pan…</a:t>
            </a:r>
          </a:p>
          <a:p>
            <a:r>
              <a:rPr lang="es-SV" sz="1100" b="1" dirty="0">
                <a:latin typeface="Calibri" panose="020F0502020204030204" pitchFamily="34" charset="0"/>
              </a:rPr>
              <a:t>Hoy quiero comulgar…</a:t>
            </a:r>
          </a:p>
          <a:p>
            <a:r>
              <a:rPr lang="es-SV" sz="1100" b="1" dirty="0">
                <a:latin typeface="Calibri" panose="020F0502020204030204" pitchFamily="34" charset="0"/>
              </a:rPr>
              <a:t>Me vuelves a salvar…</a:t>
            </a:r>
          </a:p>
          <a:p>
            <a:r>
              <a:rPr lang="es-SV" sz="1100" b="1" dirty="0">
                <a:latin typeface="Calibri" panose="020F0502020204030204" pitchFamily="34" charset="0"/>
              </a:rPr>
              <a:t>Hoy quiero comulgar…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GABY</a:t>
            </a:r>
          </a:p>
          <a:p>
            <a:pPr algn="ctr"/>
            <a:r>
              <a:rPr lang="es-SV" sz="900" dirty="0">
                <a:solidFill>
                  <a:srgbClr val="002060"/>
                </a:solidFill>
                <a:latin typeface="HP Simplified Light" panose="020B0404020204020204" pitchFamily="34" charset="0"/>
                <a:cs typeface="Courier New" panose="02070309020205020404" pitchFamily="49" charset="0"/>
              </a:rPr>
              <a:t>JOSÉ MIGUEL</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Jaire</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JESÚS AMIGO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GABY</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Dei Verbum</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LA EUCARISTÍA ES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144898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4128768"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Dm G                                       C  G/B Am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Es un deleite para mí,    al recibirte en comunión</a:t>
            </a:r>
          </a:p>
          <a:p>
            <a:r>
              <a:rPr lang="es-SV" sz="1100" b="1" dirty="0">
                <a:solidFill>
                  <a:srgbClr val="0070C0"/>
                </a:solidFill>
                <a:latin typeface="Calibri" panose="020F0502020204030204" pitchFamily="34" charset="0"/>
              </a:rPr>
              <a:t>                                 Dm             G                                               C  Dm G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Y saborear tu corazón, Señor;   tu Cuerpo y Sangre, mi Jesús.</a:t>
            </a:r>
          </a:p>
          <a:p>
            <a:r>
              <a:rPr lang="es-SV" sz="1100" b="1" dirty="0">
                <a:solidFill>
                  <a:srgbClr val="0070C0"/>
                </a:solidFill>
                <a:latin typeface="Calibri" panose="020F0502020204030204" pitchFamily="34" charset="0"/>
              </a:rPr>
              <a:t>C                              Dm G                                       C  G/B Am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Es un deleite para mí,    al recibirte en comunión</a:t>
            </a:r>
          </a:p>
          <a:p>
            <a:r>
              <a:rPr lang="es-SV" sz="1100" b="1" dirty="0">
                <a:solidFill>
                  <a:srgbClr val="0070C0"/>
                </a:solidFill>
                <a:latin typeface="Calibri" panose="020F0502020204030204" pitchFamily="34" charset="0"/>
              </a:rPr>
              <a:t>                                 Dm             G                                               C    Bb C</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Y saborear tu corazón, Señor;   tu Cuerpo y Sangre, mi Jesús.</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 </a:t>
            </a:r>
          </a:p>
          <a:p>
            <a:r>
              <a:rPr lang="es-SV" sz="1100" b="1" dirty="0">
                <a:solidFill>
                  <a:srgbClr val="0070C0"/>
                </a:solidFill>
                <a:latin typeface="Calibri" panose="020F0502020204030204" pitchFamily="34" charset="0"/>
              </a:rPr>
              <a:t>     F                                               G/F</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Incomparable es tu amor por mí, Jesús.</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G/B                   Am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Incomparable es tu gran amor, Señor.</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Dm                      Em           F                     G</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Que no puedo comprender, que siendo Tú el Rey. </a:t>
            </a:r>
            <a:r>
              <a:rPr lang="es-SV" sz="1100" dirty="0">
                <a:latin typeface="Calibri" panose="020F0502020204030204" pitchFamily="34" charset="0"/>
              </a:rPr>
              <a:t>(3 veces)</a:t>
            </a:r>
          </a:p>
          <a:p>
            <a:r>
              <a:rPr lang="es-SV" sz="1100" b="1">
                <a:solidFill>
                  <a:srgbClr val="0070C0"/>
                </a:solidFill>
                <a:latin typeface="Calibri" panose="020F0502020204030204" pitchFamily="34" charset="0"/>
              </a:rPr>
              <a:t>                          F                G                   C</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Te hayas quedado en este humilde pan.</a:t>
            </a:r>
            <a:endParaRPr lang="es-SV" sz="1100" dirty="0">
              <a:latin typeface="Calibri" panose="020F0502020204030204" pitchFamily="34" charset="0"/>
            </a:endParaRPr>
          </a:p>
          <a:p>
            <a:endParaRPr lang="es-SV" sz="1100" b="1" dirty="0">
              <a:solidFill>
                <a:srgbClr val="0070C0"/>
              </a:solidFill>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049506" y="507281"/>
            <a:ext cx="4094494"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Am               </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Cuando me acerco a Ti, Señor, ante el sagrario,</a:t>
            </a:r>
          </a:p>
          <a:p>
            <a:r>
              <a:rPr lang="es-SV" sz="1100" dirty="0">
                <a:latin typeface="Calibri" panose="020F0502020204030204" pitchFamily="34" charset="0"/>
              </a:rPr>
              <a:t>     </a:t>
            </a:r>
            <a:r>
              <a:rPr lang="es-SV" sz="1100" b="1" dirty="0">
                <a:solidFill>
                  <a:srgbClr val="0070C0"/>
                </a:solidFill>
                <a:latin typeface="Calibri" panose="020F0502020204030204" pitchFamily="34" charset="0"/>
              </a:rPr>
              <a:t>Dm   F                   G  F E D C</a:t>
            </a:r>
            <a:endParaRPr lang="es-SV" sz="1100" dirty="0">
              <a:latin typeface="Calibri" panose="020F0502020204030204" pitchFamily="34" charset="0"/>
            </a:endParaRPr>
          </a:p>
          <a:p>
            <a:r>
              <a:rPr lang="es-SV" sz="1100" dirty="0">
                <a:latin typeface="Calibri" panose="020F0502020204030204" pitchFamily="34" charset="0"/>
              </a:rPr>
              <a:t>Mi vida se llena de Ti.</a:t>
            </a:r>
          </a:p>
          <a:p>
            <a:r>
              <a:rPr lang="es-SV" sz="1100" b="1" dirty="0">
                <a:solidFill>
                  <a:srgbClr val="0070C0"/>
                </a:solidFill>
                <a:latin typeface="Calibri" panose="020F0502020204030204" pitchFamily="34" charset="0"/>
              </a:rPr>
              <a:t>            C              </a:t>
            </a:r>
            <a:r>
              <a:rPr lang="es-SV" sz="1100" b="1" dirty="0" err="1">
                <a:solidFill>
                  <a:srgbClr val="0070C0"/>
                </a:solidFill>
                <a:latin typeface="Calibri" panose="020F0502020204030204" pitchFamily="34" charset="0"/>
              </a:rPr>
              <a:t>Em</a:t>
            </a:r>
            <a:r>
              <a:rPr lang="es-SV" sz="1100" b="1" dirty="0">
                <a:solidFill>
                  <a:srgbClr val="0070C0"/>
                </a:solidFill>
                <a:latin typeface="Calibri" panose="020F0502020204030204" pitchFamily="34" charset="0"/>
              </a:rPr>
              <a:t>                 Am               </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Tu presencia Señor me acompaña y es luz</a:t>
            </a:r>
          </a:p>
          <a:p>
            <a:r>
              <a:rPr lang="es-SV" sz="1100" dirty="0">
                <a:latin typeface="Calibri" panose="020F0502020204030204" pitchFamily="34" charset="0"/>
              </a:rPr>
              <a:t>      </a:t>
            </a:r>
            <a:r>
              <a:rPr lang="es-SV" sz="1100" b="1" dirty="0">
                <a:solidFill>
                  <a:srgbClr val="0070C0"/>
                </a:solidFill>
                <a:latin typeface="Calibri" panose="020F0502020204030204" pitchFamily="34" charset="0"/>
              </a:rPr>
              <a:t>Dm       F                  G</a:t>
            </a:r>
          </a:p>
          <a:p>
            <a:r>
              <a:rPr lang="es-SV" sz="1100" dirty="0">
                <a:latin typeface="Calibri" panose="020F0502020204030204" pitchFamily="34" charset="0"/>
              </a:rPr>
              <a:t>En medio de mi caminar.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C Am                      F             G             C</a:t>
            </a:r>
          </a:p>
          <a:p>
            <a:r>
              <a:rPr lang="es-SV" sz="1100" b="1" dirty="0">
                <a:latin typeface="Calibri" panose="020F0502020204030204" pitchFamily="34" charset="0"/>
              </a:rPr>
              <a:t>Y allí        te has quedado Señor, por mí</a:t>
            </a:r>
          </a:p>
          <a:p>
            <a:r>
              <a:rPr lang="es-SV" sz="1100" b="1" dirty="0">
                <a:solidFill>
                  <a:srgbClr val="0070C0"/>
                </a:solidFill>
                <a:latin typeface="Calibri" panose="020F0502020204030204" pitchFamily="34" charset="0"/>
              </a:rPr>
              <a:t>Am       F                       G              C</a:t>
            </a:r>
          </a:p>
          <a:p>
            <a:r>
              <a:rPr lang="es-SV" sz="1100" b="1" dirty="0">
                <a:latin typeface="Calibri" panose="020F0502020204030204" pitchFamily="34" charset="0"/>
              </a:rPr>
              <a:t>Sacramento que es don de amor,</a:t>
            </a:r>
          </a:p>
          <a:p>
            <a:r>
              <a:rPr lang="es-SV" sz="1100" b="1" dirty="0">
                <a:solidFill>
                  <a:srgbClr val="0070C0"/>
                </a:solidFill>
                <a:latin typeface="Calibri" panose="020F0502020204030204" pitchFamily="34" charset="0"/>
              </a:rPr>
              <a:t>Am             F                  G          C</a:t>
            </a:r>
          </a:p>
          <a:p>
            <a:r>
              <a:rPr lang="es-SV" sz="1100" b="1" dirty="0">
                <a:latin typeface="Calibri" panose="020F0502020204030204" pitchFamily="34" charset="0"/>
              </a:rPr>
              <a:t>Se ha quedado el Señor, por ti,</a:t>
            </a:r>
          </a:p>
          <a:p>
            <a:r>
              <a:rPr lang="es-SV" sz="1100" b="1" dirty="0">
                <a:solidFill>
                  <a:srgbClr val="0070C0"/>
                </a:solidFill>
                <a:latin typeface="Calibri" panose="020F0502020204030204" pitchFamily="34" charset="0"/>
              </a:rPr>
              <a:t>Am    F          G      C</a:t>
            </a:r>
          </a:p>
          <a:p>
            <a:r>
              <a:rPr lang="es-SV" sz="1100" b="1" dirty="0">
                <a:latin typeface="Calibri" panose="020F0502020204030204" pitchFamily="34" charset="0"/>
              </a:rPr>
              <a:t>Y te pide tu corazón.</a:t>
            </a:r>
          </a:p>
          <a:p>
            <a:endParaRPr lang="es-SV" sz="1100" b="1" dirty="0">
              <a:latin typeface="Calibri" panose="020F0502020204030204" pitchFamily="34" charset="0"/>
            </a:endParaRPr>
          </a:p>
          <a:p>
            <a:r>
              <a:rPr lang="es-SV" sz="1100" dirty="0">
                <a:latin typeface="Calibri" panose="020F0502020204030204" pitchFamily="34" charset="0"/>
              </a:rPr>
              <a:t>Cuando sientas que todos te abandonan,</a:t>
            </a:r>
          </a:p>
          <a:p>
            <a:r>
              <a:rPr lang="es-SV" sz="1100" dirty="0">
                <a:latin typeface="Calibri" panose="020F0502020204030204" pitchFamily="34" charset="0"/>
              </a:rPr>
              <a:t>Hay alguien que siempre ha sido fiel.</a:t>
            </a:r>
          </a:p>
          <a:p>
            <a:r>
              <a:rPr lang="es-SV" sz="1100" dirty="0">
                <a:latin typeface="Calibri" panose="020F0502020204030204" pitchFamily="34" charset="0"/>
              </a:rPr>
              <a:t>Él te conoce, te escucha y te acepta,</a:t>
            </a:r>
          </a:p>
          <a:p>
            <a:r>
              <a:rPr lang="es-SV" sz="1100" dirty="0">
                <a:latin typeface="Calibri" panose="020F0502020204030204" pitchFamily="34" charset="0"/>
              </a:rPr>
              <a:t>Te ama desde la eternidad.</a:t>
            </a:r>
          </a:p>
          <a:p>
            <a:endParaRPr lang="es-SV" sz="1100" dirty="0">
              <a:latin typeface="Calibri" panose="020F0502020204030204" pitchFamily="34" charset="0"/>
            </a:endParaRPr>
          </a:p>
          <a:p>
            <a:r>
              <a:rPr lang="es-SV" sz="1100" b="1" dirty="0">
                <a:latin typeface="Calibri" panose="020F0502020204030204" pitchFamily="34" charset="0"/>
              </a:rPr>
              <a:t>Y allí te has quedado Señor…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ANY</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Dei Verbum</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ANTE EL SAGRARIO</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MARITO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William Sánchez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INCOMPARABLE</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843192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F#m           G                      F#m Em</a:t>
            </a:r>
          </a:p>
          <a:p>
            <a:r>
              <a:rPr lang="es-SV" sz="1100" b="1" dirty="0">
                <a:latin typeface="Calibri" panose="020F0502020204030204" pitchFamily="34" charset="0"/>
              </a:rPr>
              <a:t>Pan celestial nos ofrece el Señor,</a:t>
            </a:r>
          </a:p>
          <a:p>
            <a:r>
              <a:rPr lang="es-SV" sz="1100" b="1" dirty="0">
                <a:solidFill>
                  <a:srgbClr val="0070C0"/>
                </a:solidFill>
                <a:latin typeface="Calibri" panose="020F0502020204030204" pitchFamily="34" charset="0"/>
              </a:rPr>
              <a:t>Em      A          G          A            D</a:t>
            </a:r>
          </a:p>
          <a:p>
            <a:r>
              <a:rPr lang="es-SV" sz="1100" b="1" dirty="0">
                <a:latin typeface="Calibri" panose="020F0502020204030204" pitchFamily="34" charset="0"/>
              </a:rPr>
              <a:t>Para vivir su misma vida de Dios.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Bm                      Em                 A                      D</a:t>
            </a:r>
          </a:p>
          <a:p>
            <a:r>
              <a:rPr lang="es-SV" sz="1100" dirty="0">
                <a:latin typeface="Calibri" panose="020F0502020204030204" pitchFamily="34" charset="0"/>
              </a:rPr>
              <a:t>Tú has dicho “Yo soy el pan, soy el pan que da la vida,</a:t>
            </a:r>
          </a:p>
          <a:p>
            <a:r>
              <a:rPr lang="es-SV" sz="1100" b="1" dirty="0">
                <a:solidFill>
                  <a:srgbClr val="0070C0"/>
                </a:solidFill>
                <a:latin typeface="Calibri" panose="020F0502020204030204" pitchFamily="34" charset="0"/>
              </a:rPr>
              <a:t>            Bm                    Em                A                 A7</a:t>
            </a:r>
          </a:p>
          <a:p>
            <a:r>
              <a:rPr lang="es-SV" sz="1100" dirty="0">
                <a:latin typeface="Calibri" panose="020F0502020204030204" pitchFamily="34" charset="0"/>
              </a:rPr>
              <a:t>“Soy la luz, soy la verdad; en vuestro peregrinar”.</a:t>
            </a:r>
          </a:p>
          <a:p>
            <a:endParaRPr lang="es-SV" sz="1100" dirty="0">
              <a:latin typeface="Calibri" panose="020F0502020204030204" pitchFamily="34" charset="0"/>
            </a:endParaRPr>
          </a:p>
          <a:p>
            <a:r>
              <a:rPr lang="es-SV" sz="1100" dirty="0">
                <a:latin typeface="Calibri" panose="020F0502020204030204" pitchFamily="34" charset="0"/>
              </a:rPr>
              <a:t>Hoy el hombre quiere ser forjador de su destino,</a:t>
            </a:r>
          </a:p>
          <a:p>
            <a:r>
              <a:rPr lang="es-SV" sz="1100" dirty="0">
                <a:latin typeface="Calibri" panose="020F0502020204030204" pitchFamily="34" charset="0"/>
              </a:rPr>
              <a:t>Pero el falso que obtendrá plenitud en su existir.</a:t>
            </a:r>
          </a:p>
          <a:p>
            <a:endParaRPr lang="es-SV" sz="1100" dirty="0">
              <a:latin typeface="Calibri" panose="020F0502020204030204" pitchFamily="34" charset="0"/>
            </a:endParaRPr>
          </a:p>
          <a:p>
            <a:r>
              <a:rPr lang="es-SV" sz="1100" dirty="0">
                <a:latin typeface="Calibri" panose="020F0502020204030204" pitchFamily="34" charset="0"/>
              </a:rPr>
              <a:t>Nuestros padres de Israel no comieron este Pan;</a:t>
            </a:r>
          </a:p>
          <a:p>
            <a:r>
              <a:rPr lang="es-SV" sz="1100" dirty="0">
                <a:latin typeface="Calibri" panose="020F0502020204030204" pitchFamily="34" charset="0"/>
              </a:rPr>
              <a:t>Sólo Cristo puede dar un manjar de juventud.</a:t>
            </a:r>
          </a:p>
          <a:p>
            <a:endParaRPr lang="es-SV" sz="1100" dirty="0">
              <a:latin typeface="Calibri" panose="020F0502020204030204" pitchFamily="34" charset="0"/>
            </a:endParaRPr>
          </a:p>
          <a:p>
            <a:r>
              <a:rPr lang="es-SV" sz="1100" dirty="0">
                <a:latin typeface="Calibri" panose="020F0502020204030204" pitchFamily="34" charset="0"/>
              </a:rPr>
              <a:t>La comida a que invitas es manjar que da la vida,</a:t>
            </a:r>
          </a:p>
          <a:p>
            <a:r>
              <a:rPr lang="es-SV" sz="1100" dirty="0">
                <a:latin typeface="Calibri" panose="020F0502020204030204" pitchFamily="34" charset="0"/>
              </a:rPr>
              <a:t>Es un don que sólo Dios puede dar en su amistad.</a:t>
            </a:r>
          </a:p>
          <a:p>
            <a:endParaRPr lang="es-SV" sz="1100" dirty="0">
              <a:latin typeface="Calibri" panose="020F0502020204030204" pitchFamily="34" charset="0"/>
            </a:endParaRPr>
          </a:p>
          <a:p>
            <a:r>
              <a:rPr lang="es-SV" sz="1100" dirty="0">
                <a:latin typeface="Calibri" panose="020F0502020204030204" pitchFamily="34" charset="0"/>
              </a:rPr>
              <a:t>Caminantes peregrinos, van tus hijos en unión,</a:t>
            </a:r>
          </a:p>
          <a:p>
            <a:r>
              <a:rPr lang="es-SV" sz="1100" dirty="0">
                <a:latin typeface="Calibri" panose="020F0502020204030204" pitchFamily="34" charset="0"/>
              </a:rPr>
              <a:t>Necesitan fortaleza contra los rayos del sol.</a:t>
            </a:r>
          </a:p>
          <a:p>
            <a:endParaRPr lang="es-SV" sz="1100" dirty="0">
              <a:latin typeface="Calibri" panose="020F0502020204030204" pitchFamily="34" charset="0"/>
            </a:endParaRPr>
          </a:p>
          <a:p>
            <a:r>
              <a:rPr lang="es-SV" sz="1100" dirty="0">
                <a:latin typeface="Calibri" panose="020F0502020204030204" pitchFamily="34" charset="0"/>
              </a:rPr>
              <a:t>Sólo Tú puedes saciar esa sed de eternidad,</a:t>
            </a:r>
          </a:p>
          <a:p>
            <a:r>
              <a:rPr lang="es-SV" sz="1100" dirty="0">
                <a:latin typeface="Calibri" panose="020F0502020204030204" pitchFamily="34" charset="0"/>
              </a:rPr>
              <a:t>Que llevamos en el alma hacia la patria inmortal.</a:t>
            </a:r>
          </a:p>
          <a:p>
            <a:endParaRPr lang="es-SV" sz="1100" dirty="0">
              <a:latin typeface="Calibri" panose="020F0502020204030204" pitchFamily="34" charset="0"/>
            </a:endParaRPr>
          </a:p>
          <a:p>
            <a:r>
              <a:rPr lang="es-SV" sz="1100" dirty="0">
                <a:latin typeface="Calibri" panose="020F0502020204030204" pitchFamily="34" charset="0"/>
              </a:rPr>
              <a:t>Este maná que en el desierto llega hoy a nuestra mesa,</a:t>
            </a:r>
          </a:p>
          <a:p>
            <a:r>
              <a:rPr lang="es-SV" sz="1100" dirty="0">
                <a:latin typeface="Calibri" panose="020F0502020204030204" pitchFamily="34" charset="0"/>
              </a:rPr>
              <a:t>Dios invita a descubrir las riquezas que hay en él.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Isabel </a:t>
            </a:r>
            <a:r>
              <a:rPr lang="es-SV" sz="700" dirty="0" err="1">
                <a:solidFill>
                  <a:srgbClr val="002060"/>
                </a:solidFill>
                <a:latin typeface="HP Simplified" panose="020B0604020204020204" pitchFamily="34" charset="0"/>
              </a:rPr>
              <a:t>Jackle</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PAN CELESTIAL</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049506" y="507281"/>
            <a:ext cx="4094494" cy="313932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D              E</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Alegres tomamos el vino y el pan</a:t>
            </a:r>
          </a:p>
          <a:p>
            <a:r>
              <a:rPr lang="es-SV" sz="1100" b="1" dirty="0">
                <a:solidFill>
                  <a:srgbClr val="0070C0"/>
                </a:solidFill>
                <a:latin typeface="Calibri" panose="020F0502020204030204" pitchFamily="34" charset="0"/>
              </a:rPr>
              <a:t>  A                          F#m       D              E        A</a:t>
            </a:r>
          </a:p>
          <a:p>
            <a:r>
              <a:rPr lang="es-SV" sz="1100" b="1" dirty="0">
                <a:latin typeface="Calibri" panose="020F0502020204030204" pitchFamily="34" charset="0"/>
              </a:rPr>
              <a:t>Son nuestra esperanza, son vida y libertad.</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D       E                                         A</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En torno de la mesa te encontramos ¡Oh! Señor.</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D   E                                  A</a:t>
            </a:r>
          </a:p>
          <a:p>
            <a:r>
              <a:rPr lang="es-SV" sz="1100" dirty="0">
                <a:latin typeface="Calibri" panose="020F0502020204030204" pitchFamily="34" charset="0"/>
              </a:rPr>
              <a:t>Unidos los hermanos comiendo el mismo pan.</a:t>
            </a:r>
          </a:p>
          <a:p>
            <a:endParaRPr lang="es-SV" sz="1100" dirty="0">
              <a:latin typeface="Calibri" panose="020F0502020204030204" pitchFamily="34" charset="0"/>
            </a:endParaRPr>
          </a:p>
          <a:p>
            <a:r>
              <a:rPr lang="es-SV" sz="1100" dirty="0">
                <a:latin typeface="Calibri" panose="020F0502020204030204" pitchFamily="34" charset="0"/>
              </a:rPr>
              <a:t>Te das en alimento que es signo de tu amor,</a:t>
            </a:r>
            <a:endParaRPr lang="es-SV" sz="1100" b="1" dirty="0">
              <a:latin typeface="Calibri" panose="020F0502020204030204" pitchFamily="34" charset="0"/>
            </a:endParaRPr>
          </a:p>
          <a:p>
            <a:r>
              <a:rPr lang="es-SV" sz="1100" dirty="0">
                <a:latin typeface="Calibri" panose="020F0502020204030204" pitchFamily="34" charset="0"/>
              </a:rPr>
              <a:t>Nos das la vida Cristo, nos das la eternidad.</a:t>
            </a:r>
          </a:p>
          <a:p>
            <a:endParaRPr lang="es-SV" sz="1100" dirty="0">
              <a:latin typeface="Calibri" panose="020F0502020204030204" pitchFamily="34" charset="0"/>
            </a:endParaRPr>
          </a:p>
          <a:p>
            <a:r>
              <a:rPr lang="es-SV" sz="1100" dirty="0">
                <a:latin typeface="Calibri" panose="020F0502020204030204" pitchFamily="34" charset="0"/>
              </a:rPr>
              <a:t>Nos diste un mandamiento: el amarnos de verdad.</a:t>
            </a:r>
          </a:p>
          <a:p>
            <a:r>
              <a:rPr lang="es-SV" sz="1100" dirty="0">
                <a:latin typeface="Calibri" panose="020F0502020204030204" pitchFamily="34" charset="0"/>
              </a:rPr>
              <a:t>Quieres que reflejemos, ¡Oh! Señor, tu bondad.</a:t>
            </a:r>
          </a:p>
          <a:p>
            <a:endParaRPr lang="es-SV" sz="1100" dirty="0">
              <a:latin typeface="Calibri" panose="020F0502020204030204" pitchFamily="34" charset="0"/>
            </a:endParaRPr>
          </a:p>
          <a:p>
            <a:r>
              <a:rPr lang="es-SV" sz="1100" dirty="0">
                <a:latin typeface="Calibri" panose="020F0502020204030204" pitchFamily="34" charset="0"/>
              </a:rPr>
              <a:t>Con tu Cuerpo y tu Sangre, ¡Oh! Señor, nos sostendrás,</a:t>
            </a:r>
          </a:p>
          <a:p>
            <a:r>
              <a:rPr lang="es-SV" sz="1100" dirty="0">
                <a:latin typeface="Calibri" panose="020F0502020204030204" pitchFamily="34" charset="0"/>
              </a:rPr>
              <a:t>Hasta el fin de los siglos en que Tú volverás.</a:t>
            </a: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Dominic</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McCaller</a:t>
            </a:r>
            <a:endParaRPr lang="es-SV" sz="700" dirty="0">
              <a:solidFill>
                <a:srgbClr val="002060"/>
              </a:solidFill>
              <a:latin typeface="HP Simplified" panose="020B0604020204020204" pitchFamily="34" charset="0"/>
            </a:endParaRP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ALEGRES TOMAMOS EL VINO Y EL PAN</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4120412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584775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C                   G</a:t>
            </a:r>
          </a:p>
          <a:p>
            <a:r>
              <a:rPr lang="es-SV" sz="1100" b="1" dirty="0">
                <a:latin typeface="Calibri" panose="020F0502020204030204" pitchFamily="34" charset="0"/>
              </a:rPr>
              <a:t>Una espiga dorada por el sol, </a:t>
            </a:r>
          </a:p>
          <a:p>
            <a:r>
              <a:rPr lang="es-SV" sz="1100" b="1" dirty="0">
                <a:solidFill>
                  <a:srgbClr val="0070C0"/>
                </a:solidFill>
                <a:latin typeface="Calibri" panose="020F0502020204030204" pitchFamily="34" charset="0"/>
              </a:rPr>
              <a:t>                                             D7</a:t>
            </a:r>
          </a:p>
          <a:p>
            <a:r>
              <a:rPr lang="es-SV" sz="1100" b="1" dirty="0">
                <a:latin typeface="Calibri" panose="020F0502020204030204" pitchFamily="34" charset="0"/>
              </a:rPr>
              <a:t>el racimo que corta el viñador,</a:t>
            </a:r>
          </a:p>
          <a:p>
            <a:r>
              <a:rPr lang="es-SV" sz="1100" b="1" dirty="0">
                <a:solidFill>
                  <a:srgbClr val="0070C0"/>
                </a:solidFill>
                <a:latin typeface="Calibri" panose="020F0502020204030204" pitchFamily="34" charset="0"/>
              </a:rPr>
              <a:t>               C               D                      G   D          Em</a:t>
            </a:r>
          </a:p>
          <a:p>
            <a:r>
              <a:rPr lang="es-SV" sz="1100" b="1" dirty="0">
                <a:latin typeface="Calibri" panose="020F0502020204030204" pitchFamily="34" charset="0"/>
              </a:rPr>
              <a:t>/Se convierten ahora en pan y vino de amor,</a:t>
            </a:r>
          </a:p>
          <a:p>
            <a:r>
              <a:rPr lang="es-SV" sz="1100" b="1" dirty="0">
                <a:solidFill>
                  <a:srgbClr val="0070C0"/>
                </a:solidFill>
                <a:latin typeface="Calibri" panose="020F0502020204030204" pitchFamily="34" charset="0"/>
              </a:rPr>
              <a:t>           Am                D                      G</a:t>
            </a:r>
          </a:p>
          <a:p>
            <a:r>
              <a:rPr lang="es-SV" sz="1100" b="1" dirty="0">
                <a:latin typeface="Calibri" panose="020F0502020204030204" pitchFamily="34" charset="0"/>
              </a:rPr>
              <a:t>En el Cuerpo y la Sangre del Señor/.</a:t>
            </a:r>
          </a:p>
          <a:p>
            <a:endParaRPr lang="es-SV" sz="1100" dirty="0">
              <a:latin typeface="Calibri" panose="020F0502020204030204" pitchFamily="34" charset="0"/>
            </a:endParaRPr>
          </a:p>
          <a:p>
            <a:r>
              <a:rPr lang="es-SV" sz="1100" dirty="0">
                <a:latin typeface="Calibri" panose="020F0502020204030204" pitchFamily="34" charset="0"/>
              </a:rPr>
              <a:t>Compartimos la misma comunión,</a:t>
            </a:r>
          </a:p>
          <a:p>
            <a:r>
              <a:rPr lang="es-SV" sz="1100" dirty="0">
                <a:latin typeface="Calibri" panose="020F0502020204030204" pitchFamily="34" charset="0"/>
              </a:rPr>
              <a:t>Somos trigo del mismo sembrador,</a:t>
            </a:r>
          </a:p>
          <a:p>
            <a:r>
              <a:rPr lang="es-SV" sz="1100" dirty="0">
                <a:latin typeface="Calibri" panose="020F0502020204030204" pitchFamily="34" charset="0"/>
              </a:rPr>
              <a:t>Un molino la vida nos tritura con dolor,</a:t>
            </a:r>
          </a:p>
          <a:p>
            <a:r>
              <a:rPr lang="es-SV" sz="1100" dirty="0">
                <a:latin typeface="Calibri" panose="020F0502020204030204" pitchFamily="34" charset="0"/>
              </a:rPr>
              <a:t>Dios nos hace Eucaristía en el amor.</a:t>
            </a:r>
          </a:p>
          <a:p>
            <a:endParaRPr lang="es-SV" sz="1100" dirty="0">
              <a:latin typeface="Calibri" panose="020F0502020204030204" pitchFamily="34" charset="0"/>
            </a:endParaRPr>
          </a:p>
          <a:p>
            <a:r>
              <a:rPr lang="es-SV" sz="1100" dirty="0">
                <a:latin typeface="Calibri" panose="020F0502020204030204" pitchFamily="34" charset="0"/>
              </a:rPr>
              <a:t>Como granos que han hecho el mismo pan,</a:t>
            </a:r>
          </a:p>
          <a:p>
            <a:r>
              <a:rPr lang="es-SV" sz="1100" dirty="0">
                <a:latin typeface="Calibri" panose="020F0502020204030204" pitchFamily="34" charset="0"/>
              </a:rPr>
              <a:t>Como notas que tejen un cantar,</a:t>
            </a:r>
          </a:p>
          <a:p>
            <a:r>
              <a:rPr lang="es-SV" sz="1100" dirty="0">
                <a:latin typeface="Calibri" panose="020F0502020204030204" pitchFamily="34" charset="0"/>
              </a:rPr>
              <a:t>Como gotas de agua que se funden en el mar,</a:t>
            </a:r>
          </a:p>
          <a:p>
            <a:r>
              <a:rPr lang="es-SV" sz="1100" dirty="0">
                <a:latin typeface="Calibri" panose="020F0502020204030204" pitchFamily="34" charset="0"/>
              </a:rPr>
              <a:t>Los cristianos un cuerpo formarán.</a:t>
            </a:r>
          </a:p>
          <a:p>
            <a:endParaRPr lang="es-SV" sz="1100" dirty="0">
              <a:latin typeface="Calibri" panose="020F0502020204030204" pitchFamily="34" charset="0"/>
            </a:endParaRPr>
          </a:p>
          <a:p>
            <a:r>
              <a:rPr lang="es-SV" sz="1100" dirty="0">
                <a:latin typeface="Calibri" panose="020F0502020204030204" pitchFamily="34" charset="0"/>
              </a:rPr>
              <a:t>En la mesa de Dios se sentarán,</a:t>
            </a:r>
          </a:p>
          <a:p>
            <a:r>
              <a:rPr lang="es-SV" sz="1100" dirty="0">
                <a:latin typeface="Calibri" panose="020F0502020204030204" pitchFamily="34" charset="0"/>
              </a:rPr>
              <a:t>Como hijos su pan comulgarán,</a:t>
            </a:r>
          </a:p>
          <a:p>
            <a:r>
              <a:rPr lang="es-SV" sz="1100" dirty="0">
                <a:latin typeface="Calibri" panose="020F0502020204030204" pitchFamily="34" charset="0"/>
              </a:rPr>
              <a:t>Una misma esperanza caminando cantarán,</a:t>
            </a:r>
          </a:p>
          <a:p>
            <a:r>
              <a:rPr lang="es-SV" sz="1100" dirty="0">
                <a:latin typeface="Calibri" panose="020F0502020204030204" pitchFamily="34" charset="0"/>
              </a:rPr>
              <a:t>En la vida como hermanos se amarán.</a:t>
            </a:r>
          </a:p>
          <a:p>
            <a:endParaRPr lang="es-SV" sz="1100" dirty="0">
              <a:latin typeface="Calibri" panose="020F0502020204030204" pitchFamily="34" charset="0"/>
            </a:endParaRPr>
          </a:p>
          <a:p>
            <a:r>
              <a:rPr lang="es-SV" sz="1100" dirty="0">
                <a:latin typeface="Calibri" panose="020F0502020204030204" pitchFamily="34" charset="0"/>
              </a:rPr>
              <a:t>Cuántas veces comemos de este pan,</a:t>
            </a:r>
          </a:p>
          <a:p>
            <a:r>
              <a:rPr lang="es-SV" sz="1100" dirty="0">
                <a:latin typeface="Calibri" panose="020F0502020204030204" pitchFamily="34" charset="0"/>
              </a:rPr>
              <a:t>Anunciamos la muerte del Señor;</a:t>
            </a:r>
          </a:p>
          <a:p>
            <a:r>
              <a:rPr lang="es-SV" sz="1100" dirty="0">
                <a:latin typeface="Calibri" panose="020F0502020204030204" pitchFamily="34" charset="0"/>
              </a:rPr>
              <a:t>Proclamamos su triunfo sobre el odio y el mal,</a:t>
            </a:r>
          </a:p>
          <a:p>
            <a:r>
              <a:rPr lang="es-SV" sz="1100" dirty="0">
                <a:latin typeface="Calibri" panose="020F0502020204030204" pitchFamily="34" charset="0"/>
              </a:rPr>
              <a:t>Es espera del Reino celestial.</a:t>
            </a:r>
          </a:p>
          <a:p>
            <a:endParaRPr lang="es-SV" sz="1100" dirty="0">
              <a:latin typeface="Calibri" panose="020F0502020204030204" pitchFamily="34" charset="0"/>
            </a:endParaRPr>
          </a:p>
          <a:p>
            <a:r>
              <a:rPr lang="es-SV" sz="1100" dirty="0">
                <a:latin typeface="Calibri" panose="020F0502020204030204" pitchFamily="34" charset="0"/>
              </a:rPr>
              <a:t>Ya no temo la triste soledad,</a:t>
            </a:r>
          </a:p>
          <a:p>
            <a:r>
              <a:rPr lang="es-SV" sz="1100" dirty="0">
                <a:latin typeface="Calibri" panose="020F0502020204030204" pitchFamily="34" charset="0"/>
              </a:rPr>
              <a:t>Ni perderme en la negra oscuridad;</a:t>
            </a:r>
          </a:p>
          <a:p>
            <a:r>
              <a:rPr lang="es-SV" sz="1100" dirty="0">
                <a:latin typeface="Calibri" panose="020F0502020204030204" pitchFamily="34" charset="0"/>
              </a:rPr>
              <a:t>Porque Tú eres mi luz y fortaleza ¡Oh! Señor,</a:t>
            </a:r>
          </a:p>
          <a:p>
            <a:r>
              <a:rPr lang="es-SV" sz="1100" dirty="0">
                <a:latin typeface="Calibri" panose="020F0502020204030204" pitchFamily="34" charset="0"/>
              </a:rPr>
              <a:t>La alegría, el camino y la verdad.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UNA ESPIGA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049506" y="507281"/>
            <a:ext cx="4094494" cy="398570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E                                  F#m B		     E     B C#m</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Estoy pensando en Dios, estoy pensando en su amor.</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C#m                            F#m B		     E</a:t>
            </a:r>
          </a:p>
          <a:p>
            <a:r>
              <a:rPr lang="es-SV" sz="1100" b="1" dirty="0">
                <a:latin typeface="Calibri" panose="020F0502020204030204" pitchFamily="34" charset="0"/>
              </a:rPr>
              <a:t>Estoy pensando en Dios, estoy pensando en su amor.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E                                 A         E                             A          E</a:t>
            </a:r>
          </a:p>
          <a:p>
            <a:r>
              <a:rPr lang="es-SV" sz="1100" dirty="0">
                <a:latin typeface="Calibri" panose="020F0502020204030204" pitchFamily="34" charset="0"/>
              </a:rPr>
              <a:t>Olvida el hombre a su Señor, y poco a poco se desvía,</a:t>
            </a:r>
          </a:p>
          <a:p>
            <a:r>
              <a:rPr lang="es-SV" sz="1100" b="1" dirty="0">
                <a:solidFill>
                  <a:srgbClr val="0070C0"/>
                </a:solidFill>
                <a:latin typeface="Calibri" panose="020F0502020204030204" pitchFamily="34" charset="0"/>
              </a:rPr>
              <a:t>                    A                      E                 B                     C#m</a:t>
            </a:r>
          </a:p>
          <a:p>
            <a:r>
              <a:rPr lang="es-SV" sz="1100" dirty="0">
                <a:latin typeface="Calibri" panose="020F0502020204030204" pitchFamily="34" charset="0"/>
              </a:rPr>
              <a:t>Y entre angustia y cobardía, va perdiéndose el amor.</a:t>
            </a:r>
          </a:p>
          <a:p>
            <a:r>
              <a:rPr lang="es-SV" sz="1100" b="1" dirty="0">
                <a:solidFill>
                  <a:srgbClr val="0070C0"/>
                </a:solidFill>
                <a:latin typeface="Calibri" panose="020F0502020204030204" pitchFamily="34" charset="0"/>
              </a:rPr>
              <a:t>              B/D#                A                      B                       E</a:t>
            </a:r>
          </a:p>
          <a:p>
            <a:r>
              <a:rPr lang="es-SV" sz="1100" dirty="0">
                <a:latin typeface="Calibri" panose="020F0502020204030204" pitchFamily="34" charset="0"/>
              </a:rPr>
              <a:t>Dios le habla como amigo, huye el hombre de su voz.</a:t>
            </a:r>
          </a:p>
          <a:p>
            <a:endParaRPr lang="es-SV" sz="1100" dirty="0">
              <a:latin typeface="Calibri" panose="020F0502020204030204" pitchFamily="34" charset="0"/>
            </a:endParaRPr>
          </a:p>
          <a:p>
            <a:r>
              <a:rPr lang="es-SV" sz="1100" dirty="0">
                <a:latin typeface="Calibri" panose="020F0502020204030204" pitchFamily="34" charset="0"/>
              </a:rPr>
              <a:t>Yo siento angustia cuando veo que después de dos mil años,</a:t>
            </a:r>
          </a:p>
          <a:p>
            <a:r>
              <a:rPr lang="es-SV" sz="1100" dirty="0">
                <a:latin typeface="Calibri" panose="020F0502020204030204" pitchFamily="34" charset="0"/>
              </a:rPr>
              <a:t>Y entre tantos desengaños pocos viven por amor.</a:t>
            </a:r>
          </a:p>
          <a:p>
            <a:r>
              <a:rPr lang="es-SV" sz="1100" dirty="0">
                <a:latin typeface="Calibri" panose="020F0502020204030204" pitchFamily="34" charset="0"/>
              </a:rPr>
              <a:t>Muchos hablan de esperanza, mas se alejan del Señor.</a:t>
            </a:r>
          </a:p>
          <a:p>
            <a:endParaRPr lang="es-SV" sz="1100" dirty="0">
              <a:latin typeface="Calibri" panose="020F0502020204030204" pitchFamily="34" charset="0"/>
            </a:endParaRPr>
          </a:p>
          <a:p>
            <a:r>
              <a:rPr lang="es-SV" sz="1100" dirty="0">
                <a:latin typeface="Calibri" panose="020F0502020204030204" pitchFamily="34" charset="0"/>
              </a:rPr>
              <a:t>Todo podría ser mejor, si mi pueblo procurase</a:t>
            </a:r>
          </a:p>
          <a:p>
            <a:r>
              <a:rPr lang="es-SV" sz="1100" dirty="0">
                <a:latin typeface="Calibri" panose="020F0502020204030204" pitchFamily="34" charset="0"/>
              </a:rPr>
              <a:t>Caminar sin alejarse del camino del Señor,</a:t>
            </a:r>
          </a:p>
          <a:p>
            <a:r>
              <a:rPr lang="es-SV" sz="1100" dirty="0">
                <a:latin typeface="Calibri" panose="020F0502020204030204" pitchFamily="34" charset="0"/>
              </a:rPr>
              <a:t>Pero el hombre no hace suyos los senderos del amor.</a:t>
            </a:r>
          </a:p>
          <a:p>
            <a:endParaRPr lang="es-SV" sz="1100" dirty="0">
              <a:latin typeface="Calibri" panose="020F0502020204030204" pitchFamily="34" charset="0"/>
            </a:endParaRPr>
          </a:p>
          <a:p>
            <a:r>
              <a:rPr lang="es-SV" sz="1100" dirty="0">
                <a:latin typeface="Calibri" panose="020F0502020204030204" pitchFamily="34" charset="0"/>
              </a:rPr>
              <a:t>Todo podría ir mejor si en fervor y en alegría</a:t>
            </a:r>
          </a:p>
          <a:p>
            <a:r>
              <a:rPr lang="es-SV" sz="1100" dirty="0">
                <a:latin typeface="Calibri" panose="020F0502020204030204" pitchFamily="34" charset="0"/>
              </a:rPr>
              <a:t>Fuesen las madres María y los padres San José,</a:t>
            </a:r>
          </a:p>
          <a:p>
            <a:r>
              <a:rPr lang="es-SV" sz="1100" dirty="0">
                <a:latin typeface="Calibri" panose="020F0502020204030204" pitchFamily="34" charset="0"/>
              </a:rPr>
              <a:t>Y sus hijos imitasen a Jesús de Nazaret.</a:t>
            </a: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Zezinho</a:t>
            </a:r>
            <a:endParaRPr lang="es-SV" sz="700" dirty="0">
              <a:solidFill>
                <a:srgbClr val="002060"/>
              </a:solidFill>
              <a:latin typeface="HP Simplified" panose="020B0604020204020204" pitchFamily="34" charset="0"/>
            </a:endParaRP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ESTOY PENSANDO EN DIOS</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138151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483209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F      C                   Am                G</a:t>
            </a:r>
          </a:p>
          <a:p>
            <a:r>
              <a:rPr lang="es-SV" sz="1100" b="1" dirty="0">
                <a:latin typeface="Calibri" panose="020F0502020204030204" pitchFamily="34" charset="0"/>
              </a:rPr>
              <a:t>Cristo está conmigo junto a mí va el Señor.</a:t>
            </a:r>
          </a:p>
          <a:p>
            <a:r>
              <a:rPr lang="es-SV" sz="1100" b="1" dirty="0">
                <a:solidFill>
                  <a:srgbClr val="0070C0"/>
                </a:solidFill>
                <a:latin typeface="Calibri" panose="020F0502020204030204" pitchFamily="34" charset="0"/>
              </a:rPr>
              <a:t>                   C  F  C                         Dm  G              C   Bb</a:t>
            </a:r>
          </a:p>
          <a:p>
            <a:r>
              <a:rPr lang="es-SV" sz="1100" b="1" dirty="0">
                <a:latin typeface="Calibri" panose="020F0502020204030204" pitchFamily="34" charset="0"/>
              </a:rPr>
              <a:t>Me acompaña siempre, en mi vida hasta el fin.</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F                G              C       Bb C</a:t>
            </a:r>
          </a:p>
          <a:p>
            <a:r>
              <a:rPr lang="es-SV" sz="1100" dirty="0">
                <a:latin typeface="Calibri" panose="020F0502020204030204" pitchFamily="34" charset="0"/>
              </a:rPr>
              <a:t>Ya no temo, Señor, la tristeza,</a:t>
            </a:r>
          </a:p>
          <a:p>
            <a:r>
              <a:rPr lang="es-SV" sz="1100" b="1" dirty="0">
                <a:solidFill>
                  <a:srgbClr val="0070C0"/>
                </a:solidFill>
                <a:latin typeface="Calibri" panose="020F0502020204030204" pitchFamily="34" charset="0"/>
              </a:rPr>
              <a:t>            F               G                C     Em/B Am</a:t>
            </a:r>
          </a:p>
          <a:p>
            <a:r>
              <a:rPr lang="es-SV" sz="1100" dirty="0">
                <a:latin typeface="Calibri" panose="020F0502020204030204" pitchFamily="34" charset="0"/>
              </a:rPr>
              <a:t>Ya no temo, Señor, la soledad;</a:t>
            </a:r>
          </a:p>
          <a:p>
            <a:r>
              <a:rPr lang="es-SV" sz="1100" b="1" dirty="0">
                <a:solidFill>
                  <a:srgbClr val="0070C0"/>
                </a:solidFill>
                <a:latin typeface="Calibri" panose="020F0502020204030204" pitchFamily="34" charset="0"/>
              </a:rPr>
              <a:t>                Dm        G                 C    Am</a:t>
            </a:r>
          </a:p>
          <a:p>
            <a:r>
              <a:rPr lang="es-SV" sz="1100" dirty="0">
                <a:latin typeface="Calibri" panose="020F0502020204030204" pitchFamily="34" charset="0"/>
              </a:rPr>
              <a:t>Porque eres, Señor, mi alegría.</a:t>
            </a:r>
          </a:p>
          <a:p>
            <a:r>
              <a:rPr lang="es-SV" sz="1100" b="1" dirty="0">
                <a:solidFill>
                  <a:srgbClr val="0070C0"/>
                </a:solidFill>
                <a:latin typeface="Calibri" panose="020F0502020204030204" pitchFamily="34" charset="0"/>
              </a:rPr>
              <a:t>           Dm         F             G</a:t>
            </a:r>
          </a:p>
          <a:p>
            <a:r>
              <a:rPr lang="es-SV" sz="1100" dirty="0">
                <a:latin typeface="Calibri" panose="020F0502020204030204" pitchFamily="34" charset="0"/>
              </a:rPr>
              <a:t>Tengo siempre tu amistad.</a:t>
            </a:r>
          </a:p>
          <a:p>
            <a:endParaRPr lang="es-SV" sz="1100" dirty="0">
              <a:latin typeface="Calibri" panose="020F0502020204030204" pitchFamily="34" charset="0"/>
            </a:endParaRPr>
          </a:p>
          <a:p>
            <a:r>
              <a:rPr lang="es-SV" sz="1100" dirty="0">
                <a:latin typeface="Calibri" panose="020F0502020204030204" pitchFamily="34" charset="0"/>
              </a:rPr>
              <a:t>Ya no temo, Señor, a la noche,</a:t>
            </a:r>
          </a:p>
          <a:p>
            <a:r>
              <a:rPr lang="es-SV" sz="1100" dirty="0">
                <a:latin typeface="Calibri" panose="020F0502020204030204" pitchFamily="34" charset="0"/>
              </a:rPr>
              <a:t>Ya no temo, Señor, la oscuridad;</a:t>
            </a:r>
          </a:p>
          <a:p>
            <a:r>
              <a:rPr lang="es-SV" sz="1100" dirty="0">
                <a:latin typeface="Calibri" panose="020F0502020204030204" pitchFamily="34" charset="0"/>
              </a:rPr>
              <a:t>Porque brilla tu luz en las sombras,</a:t>
            </a:r>
          </a:p>
          <a:p>
            <a:r>
              <a:rPr lang="es-SV" sz="1100" dirty="0">
                <a:latin typeface="Calibri" panose="020F0502020204030204" pitchFamily="34" charset="0"/>
              </a:rPr>
              <a:t>Ya no hay noche, Tú eres luz.</a:t>
            </a:r>
          </a:p>
          <a:p>
            <a:endParaRPr lang="es-SV" sz="1100" dirty="0">
              <a:latin typeface="Calibri" panose="020F0502020204030204" pitchFamily="34" charset="0"/>
            </a:endParaRPr>
          </a:p>
          <a:p>
            <a:r>
              <a:rPr lang="es-SV" sz="1100" dirty="0">
                <a:latin typeface="Calibri" panose="020F0502020204030204" pitchFamily="34" charset="0"/>
              </a:rPr>
              <a:t>Ya no temo, Señor, los fracasos,</a:t>
            </a:r>
          </a:p>
          <a:p>
            <a:r>
              <a:rPr lang="es-SV" sz="1100" dirty="0">
                <a:latin typeface="Calibri" panose="020F0502020204030204" pitchFamily="34" charset="0"/>
              </a:rPr>
              <a:t>Ya no temo, Señor, la ingratitud;</a:t>
            </a:r>
          </a:p>
          <a:p>
            <a:r>
              <a:rPr lang="es-SV" sz="1100" dirty="0">
                <a:latin typeface="Calibri" panose="020F0502020204030204" pitchFamily="34" charset="0"/>
              </a:rPr>
              <a:t>Porque el triunfo, Señor, es la vida,</a:t>
            </a:r>
          </a:p>
          <a:p>
            <a:r>
              <a:rPr lang="es-SV" sz="1100" dirty="0">
                <a:latin typeface="Calibri" panose="020F0502020204030204" pitchFamily="34" charset="0"/>
              </a:rPr>
              <a:t>Tú lo tienes, Tú lo das.</a:t>
            </a:r>
          </a:p>
          <a:p>
            <a:endParaRPr lang="es-SV" sz="1100" dirty="0">
              <a:latin typeface="Calibri" panose="020F0502020204030204" pitchFamily="34" charset="0"/>
            </a:endParaRPr>
          </a:p>
          <a:p>
            <a:r>
              <a:rPr lang="es-SV" sz="1100" dirty="0">
                <a:latin typeface="Calibri" panose="020F0502020204030204" pitchFamily="34" charset="0"/>
              </a:rPr>
              <a:t>Ya no temo, Señor, los abismos,</a:t>
            </a:r>
          </a:p>
          <a:p>
            <a:r>
              <a:rPr lang="es-SV" sz="1100" dirty="0">
                <a:latin typeface="Calibri" panose="020F0502020204030204" pitchFamily="34" charset="0"/>
              </a:rPr>
              <a:t>Ya no temo, Señor, la inmensidad,</a:t>
            </a:r>
          </a:p>
          <a:p>
            <a:r>
              <a:rPr lang="es-SV" sz="1100" dirty="0">
                <a:latin typeface="Calibri" panose="020F0502020204030204" pitchFamily="34" charset="0"/>
              </a:rPr>
              <a:t>Porque eres, Señor, el camino</a:t>
            </a:r>
          </a:p>
          <a:p>
            <a:r>
              <a:rPr lang="es-SV" sz="1100" dirty="0">
                <a:latin typeface="Calibri" panose="020F0502020204030204" pitchFamily="34" charset="0"/>
              </a:rPr>
              <a:t>Y la vida y la verdad.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Espinoza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CRISTO ESTÁ CONMIGO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268581" y="507281"/>
            <a:ext cx="3503944" cy="5632311"/>
          </a:xfrm>
          <a:prstGeom prst="rect">
            <a:avLst/>
          </a:prstGeom>
          <a:noFill/>
        </p:spPr>
        <p:txBody>
          <a:bodyPr wrap="square" rtlCol="0">
            <a:spAutoFit/>
          </a:bodyPr>
          <a:lstStyle/>
          <a:p>
            <a:r>
              <a:rPr lang="es-SV" sz="900" b="1" dirty="0">
                <a:solidFill>
                  <a:srgbClr val="0070C0"/>
                </a:solidFill>
                <a:latin typeface="Calibri" panose="020F0502020204030204" pitchFamily="34" charset="0"/>
              </a:rPr>
              <a:t>      E       E7              A                    B7                 E                          </a:t>
            </a:r>
            <a:r>
              <a:rPr lang="es-SV" sz="900" b="1" dirty="0" err="1">
                <a:solidFill>
                  <a:srgbClr val="0070C0"/>
                </a:solidFill>
                <a:latin typeface="Calibri" panose="020F0502020204030204" pitchFamily="34" charset="0"/>
              </a:rPr>
              <a:t>E</a:t>
            </a:r>
            <a:r>
              <a:rPr lang="es-SV" sz="900" b="1" dirty="0">
                <a:solidFill>
                  <a:srgbClr val="0070C0"/>
                </a:solidFill>
                <a:latin typeface="Calibri" panose="020F0502020204030204" pitchFamily="34" charset="0"/>
              </a:rPr>
              <a:t> F# G# A</a:t>
            </a:r>
            <a:endParaRPr lang="es-SV" sz="900" dirty="0">
              <a:solidFill>
                <a:srgbClr val="0070C0"/>
              </a:solidFill>
              <a:latin typeface="Calibri" panose="020F0502020204030204" pitchFamily="34" charset="0"/>
            </a:endParaRPr>
          </a:p>
          <a:p>
            <a:r>
              <a:rPr lang="es-SV" sz="900" b="1" dirty="0">
                <a:latin typeface="Calibri" panose="020F0502020204030204" pitchFamily="34" charset="0"/>
              </a:rPr>
              <a:t>Señor, Tú eres el pan, que nos da la vida eterna. </a:t>
            </a:r>
            <a:r>
              <a:rPr lang="es-SV" sz="900" dirty="0">
                <a:latin typeface="Calibri" panose="020F0502020204030204" pitchFamily="34" charset="0"/>
              </a:rPr>
              <a:t>(2 veces)</a:t>
            </a:r>
            <a:endParaRPr lang="es-SV" sz="900" b="1" dirty="0">
              <a:latin typeface="Calibri" panose="020F0502020204030204" pitchFamily="34" charset="0"/>
            </a:endParaRPr>
          </a:p>
          <a:p>
            <a:endParaRPr lang="es-SV" sz="900" dirty="0">
              <a:latin typeface="Calibri" panose="020F0502020204030204" pitchFamily="34" charset="0"/>
            </a:endParaRPr>
          </a:p>
          <a:p>
            <a:r>
              <a:rPr lang="es-SV" sz="900" b="1" dirty="0">
                <a:solidFill>
                  <a:srgbClr val="0070C0"/>
                </a:solidFill>
                <a:latin typeface="Calibri" panose="020F0502020204030204" pitchFamily="34" charset="0"/>
              </a:rPr>
              <a:t>A                                     B                             E</a:t>
            </a:r>
          </a:p>
          <a:p>
            <a:r>
              <a:rPr lang="es-SV" sz="900" dirty="0">
                <a:latin typeface="Calibri" panose="020F0502020204030204" pitchFamily="34" charset="0"/>
              </a:rPr>
              <a:t>Dijo Jesús cierto día, predicando en Galilea;</a:t>
            </a:r>
          </a:p>
          <a:p>
            <a:r>
              <a:rPr lang="es-SV" sz="900" b="1" dirty="0">
                <a:solidFill>
                  <a:srgbClr val="0070C0"/>
                </a:solidFill>
                <a:latin typeface="Calibri" panose="020F0502020204030204" pitchFamily="34" charset="0"/>
              </a:rPr>
              <a:t>C#m                              F#m     B                                     E</a:t>
            </a:r>
          </a:p>
          <a:p>
            <a:r>
              <a:rPr lang="es-SV" sz="900" dirty="0">
                <a:latin typeface="Calibri" panose="020F0502020204030204" pitchFamily="34" charset="0"/>
              </a:rPr>
              <a:t>“Yo soy el pan que da vida”, anunciando en los profetas.</a:t>
            </a:r>
          </a:p>
          <a:p>
            <a:endParaRPr lang="es-SV" sz="900" dirty="0">
              <a:latin typeface="Calibri" panose="020F0502020204030204" pitchFamily="34" charset="0"/>
            </a:endParaRPr>
          </a:p>
          <a:p>
            <a:r>
              <a:rPr lang="es-SV" sz="900" dirty="0">
                <a:latin typeface="Calibri" panose="020F0502020204030204" pitchFamily="34" charset="0"/>
              </a:rPr>
              <a:t>Es voluntad de mi Padre, que quien come de esta mesa</a:t>
            </a:r>
          </a:p>
          <a:p>
            <a:r>
              <a:rPr lang="es-SV" sz="900" dirty="0">
                <a:latin typeface="Calibri" panose="020F0502020204030204" pitchFamily="34" charset="0"/>
              </a:rPr>
              <a:t>Ha de vivir para siempre, para que ya nunca muera.</a:t>
            </a:r>
          </a:p>
          <a:p>
            <a:endParaRPr lang="es-SV" sz="900" dirty="0">
              <a:latin typeface="Calibri" panose="020F0502020204030204" pitchFamily="34" charset="0"/>
            </a:endParaRPr>
          </a:p>
          <a:p>
            <a:r>
              <a:rPr lang="es-SV" sz="900" dirty="0">
                <a:latin typeface="Calibri" panose="020F0502020204030204" pitchFamily="34" charset="0"/>
              </a:rPr>
              <a:t>No dominará la muerte a los que coman y beban</a:t>
            </a:r>
          </a:p>
          <a:p>
            <a:r>
              <a:rPr lang="es-SV" sz="900" dirty="0">
                <a:latin typeface="Calibri" panose="020F0502020204030204" pitchFamily="34" charset="0"/>
              </a:rPr>
              <a:t>De este pan y este vino, que dan la dicha perfecta.</a:t>
            </a:r>
          </a:p>
          <a:p>
            <a:endParaRPr lang="es-SV" sz="900" dirty="0">
              <a:latin typeface="Calibri" panose="020F0502020204030204" pitchFamily="34" charset="0"/>
            </a:endParaRPr>
          </a:p>
          <a:p>
            <a:r>
              <a:rPr lang="es-SV" sz="900" dirty="0">
                <a:latin typeface="Calibri" panose="020F0502020204030204" pitchFamily="34" charset="0"/>
              </a:rPr>
              <a:t>Peregrinos hoy llegamos, cansados de las veredas, </a:t>
            </a:r>
          </a:p>
          <a:p>
            <a:r>
              <a:rPr lang="es-SV" sz="900" dirty="0">
                <a:latin typeface="Calibri" panose="020F0502020204030204" pitchFamily="34" charset="0"/>
              </a:rPr>
              <a:t>A pedirte que nos guíe tu luz y tu fortaleza.</a:t>
            </a:r>
          </a:p>
          <a:p>
            <a:endParaRPr lang="es-SV" sz="900" dirty="0">
              <a:latin typeface="Calibri" panose="020F0502020204030204" pitchFamily="34" charset="0"/>
            </a:endParaRPr>
          </a:p>
          <a:p>
            <a:r>
              <a:rPr lang="es-SV" sz="900" dirty="0">
                <a:latin typeface="Calibri" panose="020F0502020204030204" pitchFamily="34" charset="0"/>
              </a:rPr>
              <a:t>Con hambre por los caminos, con sed en nuestras tareas,</a:t>
            </a:r>
          </a:p>
          <a:p>
            <a:r>
              <a:rPr lang="es-SV" sz="900" dirty="0">
                <a:latin typeface="Calibri" panose="020F0502020204030204" pitchFamily="34" charset="0"/>
              </a:rPr>
              <a:t>Tu pueblo viene rendido, y hasta tu mesa se llega.</a:t>
            </a:r>
          </a:p>
          <a:p>
            <a:endParaRPr lang="es-SV" sz="900" dirty="0">
              <a:latin typeface="Calibri" panose="020F0502020204030204" pitchFamily="34" charset="0"/>
            </a:endParaRPr>
          </a:p>
          <a:p>
            <a:r>
              <a:rPr lang="es-SV" sz="900" dirty="0">
                <a:latin typeface="Calibri" panose="020F0502020204030204" pitchFamily="34" charset="0"/>
              </a:rPr>
              <a:t>Es el Señor quien nos llama, a esta mesa familiar,</a:t>
            </a:r>
          </a:p>
          <a:p>
            <a:r>
              <a:rPr lang="es-SV" sz="900" dirty="0">
                <a:latin typeface="Calibri" panose="020F0502020204030204" pitchFamily="34" charset="0"/>
              </a:rPr>
              <a:t>Para que no haya discordias, sino paz y unidad.</a:t>
            </a:r>
          </a:p>
          <a:p>
            <a:endParaRPr lang="es-SV" sz="900" dirty="0">
              <a:latin typeface="Calibri" panose="020F0502020204030204" pitchFamily="34" charset="0"/>
            </a:endParaRPr>
          </a:p>
          <a:p>
            <a:r>
              <a:rPr lang="es-SV" sz="900" dirty="0">
                <a:latin typeface="Calibri" panose="020F0502020204030204" pitchFamily="34" charset="0"/>
              </a:rPr>
              <a:t>Si al comer de este pan, aborreces a tu hermano,</a:t>
            </a:r>
          </a:p>
          <a:p>
            <a:r>
              <a:rPr lang="es-SV" sz="900" dirty="0">
                <a:latin typeface="Calibri" panose="020F0502020204030204" pitchFamily="34" charset="0"/>
              </a:rPr>
              <a:t>No le niegues tu perdón, corre a tenderle tu mano.</a:t>
            </a:r>
          </a:p>
          <a:p>
            <a:endParaRPr lang="es-SV" sz="900" dirty="0">
              <a:latin typeface="Calibri" panose="020F0502020204030204" pitchFamily="34" charset="0"/>
            </a:endParaRPr>
          </a:p>
          <a:p>
            <a:r>
              <a:rPr lang="es-SV" sz="900" dirty="0">
                <a:latin typeface="Calibri" panose="020F0502020204030204" pitchFamily="34" charset="0"/>
              </a:rPr>
              <a:t>Que los que comen unidos, de tu mesa en santa unión,</a:t>
            </a:r>
          </a:p>
          <a:p>
            <a:r>
              <a:rPr lang="es-SV" sz="900" dirty="0">
                <a:latin typeface="Calibri" panose="020F0502020204030204" pitchFamily="34" charset="0"/>
              </a:rPr>
              <a:t>No se encuentren divididos, a la hora de la acción.</a:t>
            </a:r>
          </a:p>
          <a:p>
            <a:endParaRPr lang="es-SV" sz="900" dirty="0">
              <a:latin typeface="Calibri" panose="020F0502020204030204" pitchFamily="34" charset="0"/>
            </a:endParaRPr>
          </a:p>
          <a:p>
            <a:r>
              <a:rPr lang="es-SV" sz="900" dirty="0">
                <a:latin typeface="Calibri" panose="020F0502020204030204" pitchFamily="34" charset="0"/>
              </a:rPr>
              <a:t>Comiendo en torno a tu mesa, hoy nos sentimos hermanos,</a:t>
            </a:r>
          </a:p>
          <a:p>
            <a:r>
              <a:rPr lang="es-SV" sz="900" dirty="0">
                <a:latin typeface="Calibri" panose="020F0502020204030204" pitchFamily="34" charset="0"/>
              </a:rPr>
              <a:t>Vivamos siempre tu amor, tendamos siempre la mano.</a:t>
            </a:r>
          </a:p>
          <a:p>
            <a:endParaRPr lang="es-SV" sz="900" dirty="0">
              <a:latin typeface="Calibri" panose="020F0502020204030204" pitchFamily="34" charset="0"/>
            </a:endParaRPr>
          </a:p>
          <a:p>
            <a:r>
              <a:rPr lang="es-SV" sz="900" dirty="0">
                <a:latin typeface="Calibri" panose="020F0502020204030204" pitchFamily="34" charset="0"/>
              </a:rPr>
              <a:t>Sentarse a la misma mesa, y ayudarse como hermanos,</a:t>
            </a:r>
          </a:p>
          <a:p>
            <a:r>
              <a:rPr lang="es-SV" sz="900" dirty="0">
                <a:latin typeface="Calibri" panose="020F0502020204030204" pitchFamily="34" charset="0"/>
              </a:rPr>
              <a:t>Tener a todos por Cristo, es la señal del cristiano.</a:t>
            </a:r>
          </a:p>
          <a:p>
            <a:endParaRPr lang="es-SV" sz="900" dirty="0">
              <a:latin typeface="Calibri" panose="020F0502020204030204" pitchFamily="34" charset="0"/>
            </a:endParaRPr>
          </a:p>
          <a:p>
            <a:r>
              <a:rPr lang="es-SV" sz="900" dirty="0">
                <a:latin typeface="Calibri" panose="020F0502020204030204" pitchFamily="34" charset="0"/>
              </a:rPr>
              <a:t>No comerás de este pan, si a tu vecino no amas,</a:t>
            </a:r>
          </a:p>
          <a:p>
            <a:r>
              <a:rPr lang="es-SV" sz="900" dirty="0">
                <a:latin typeface="Calibri" panose="020F0502020204030204" pitchFamily="34" charset="0"/>
              </a:rPr>
              <a:t>Pues te tragas tu condena, si a Dios tú crees que amas.</a:t>
            </a:r>
          </a:p>
          <a:p>
            <a:endParaRPr lang="es-SV" sz="900" dirty="0">
              <a:latin typeface="Calibri" panose="020F0502020204030204" pitchFamily="34" charset="0"/>
            </a:endParaRPr>
          </a:p>
          <a:p>
            <a:r>
              <a:rPr lang="es-SV" sz="900" dirty="0">
                <a:latin typeface="Calibri" panose="020F0502020204030204" pitchFamily="34" charset="0"/>
              </a:rPr>
              <a:t>Ya tenemos un amigo, que nos ama de verdad;</a:t>
            </a:r>
          </a:p>
          <a:p>
            <a:r>
              <a:rPr lang="es-SV" sz="900" dirty="0">
                <a:latin typeface="Calibri" panose="020F0502020204030204" pitchFamily="34" charset="0"/>
              </a:rPr>
              <a:t>El que murió por nosotros, salvando a la humanidad.</a:t>
            </a: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Misa nicaragüense</a:t>
            </a: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TÚ ERES EL PAN</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231446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2292935"/>
          </a:xfrm>
          <a:prstGeom prst="rect">
            <a:avLst/>
          </a:prstGeom>
          <a:noFill/>
        </p:spPr>
        <p:txBody>
          <a:bodyPr wrap="square" rtlCol="0">
            <a:spAutoFit/>
          </a:bodyPr>
          <a:lstStyle/>
          <a:p>
            <a:r>
              <a:rPr lang="es-ES" sz="1100" b="1" dirty="0">
                <a:solidFill>
                  <a:srgbClr val="0070C0"/>
                </a:solidFill>
                <a:cs typeface="Segoe UI" panose="020B0502040204020203" pitchFamily="34" charset="0"/>
              </a:rPr>
              <a:t> A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D        Bm</a:t>
            </a:r>
          </a:p>
          <a:p>
            <a:r>
              <a:rPr lang="es-ES" sz="1100" dirty="0">
                <a:cs typeface="Segoe UI" panose="020B0502040204020203" pitchFamily="34" charset="0"/>
              </a:rPr>
              <a:t>En el nombre del Padre,   en el nombre del Hijo</a:t>
            </a:r>
          </a:p>
          <a:p>
            <a:r>
              <a:rPr lang="es-ES" sz="1100" b="1" dirty="0">
                <a:solidFill>
                  <a:srgbClr val="0070C0"/>
                </a:solidFill>
                <a:cs typeface="Segoe UI" panose="020B0502040204020203" pitchFamily="34" charset="0"/>
              </a:rPr>
              <a:t>                          A    F#m                    E</a:t>
            </a:r>
          </a:p>
          <a:p>
            <a:r>
              <a:rPr lang="es-ES" sz="1100" dirty="0">
                <a:cs typeface="Segoe UI" panose="020B0502040204020203" pitchFamily="34" charset="0"/>
              </a:rPr>
              <a:t>Y del Santo Espíritu,    estamos aquí. (2 veces)</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D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F#m</a:t>
            </a:r>
          </a:p>
          <a:p>
            <a:r>
              <a:rPr lang="es-ES" sz="1100" b="1" dirty="0">
                <a:cs typeface="Segoe UI" panose="020B0502040204020203" pitchFamily="34" charset="0"/>
              </a:rPr>
              <a:t>Para alabar y agradecer, bendecir y adorar,</a:t>
            </a:r>
          </a:p>
          <a:p>
            <a:r>
              <a:rPr lang="es-ES" sz="1100" b="1" dirty="0">
                <a:solidFill>
                  <a:srgbClr val="0070C0"/>
                </a:solidFill>
                <a:cs typeface="Segoe UI" panose="020B0502040204020203" pitchFamily="34" charset="0"/>
              </a:rPr>
              <a:t>                   Bm              E                      G   A</a:t>
            </a:r>
          </a:p>
          <a:p>
            <a:r>
              <a:rPr lang="es-ES" sz="1100" b="1" dirty="0">
                <a:cs typeface="Segoe UI" panose="020B0502040204020203" pitchFamily="34" charset="0"/>
              </a:rPr>
              <a:t>Estamos aquí, Señor, a tu disposición.</a:t>
            </a:r>
          </a:p>
          <a:p>
            <a:r>
              <a:rPr lang="es-ES" sz="1100" b="1" dirty="0">
                <a:solidFill>
                  <a:srgbClr val="0070C0"/>
                </a:solidFill>
                <a:cs typeface="Segoe UI" panose="020B0502040204020203" pitchFamily="34" charset="0"/>
              </a:rPr>
              <a:t>                D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F#m</a:t>
            </a:r>
          </a:p>
          <a:p>
            <a:r>
              <a:rPr lang="es-ES" sz="1100" b="1" dirty="0">
                <a:cs typeface="Segoe UI" panose="020B0502040204020203" pitchFamily="34" charset="0"/>
              </a:rPr>
              <a:t>Para alabar y agradecer, bendecir y adorar,</a:t>
            </a:r>
          </a:p>
          <a:p>
            <a:r>
              <a:rPr lang="es-ES" sz="1100" b="1" dirty="0">
                <a:solidFill>
                  <a:srgbClr val="0070C0"/>
                </a:solidFill>
                <a:cs typeface="Segoe UI" panose="020B0502040204020203" pitchFamily="34" charset="0"/>
              </a:rPr>
              <a:t>                     Bm            E                          A</a:t>
            </a:r>
          </a:p>
          <a:p>
            <a:r>
              <a:rPr lang="es-ES" sz="1100" b="1" dirty="0">
                <a:cs typeface="Segoe UI" panose="020B0502040204020203" pitchFamily="34" charset="0"/>
              </a:rPr>
              <a:t>Estamos aquí, Señor, Dios trino de amor.</a:t>
            </a:r>
            <a:endParaRPr lang="es-ES" sz="1050" b="1"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832092"/>
          </a:xfrm>
          <a:prstGeom prst="rect">
            <a:avLst/>
          </a:prstGeom>
          <a:noFill/>
        </p:spPr>
        <p:txBody>
          <a:bodyPr wrap="square" rtlCol="0">
            <a:spAutoFit/>
          </a:bodyPr>
          <a:lstStyle/>
          <a:p>
            <a:r>
              <a:rPr lang="es-ES" sz="1100" b="1" dirty="0">
                <a:solidFill>
                  <a:srgbClr val="0070C0"/>
                </a:solidFill>
                <a:cs typeface="Segoe UI" panose="020B0502040204020203" pitchFamily="34" charset="0"/>
              </a:rPr>
              <a:t> E                               B                 A                             E</a:t>
            </a:r>
          </a:p>
          <a:p>
            <a:r>
              <a:rPr lang="es-ES" sz="1100" dirty="0">
                <a:cs typeface="Segoe UI" panose="020B0502040204020203" pitchFamily="34" charset="0"/>
              </a:rPr>
              <a:t>Todo mi ser canta hoy por las cosas que hay en mí.</a:t>
            </a:r>
          </a:p>
          <a:p>
            <a:r>
              <a:rPr lang="es-ES" sz="1100" b="1" dirty="0">
                <a:solidFill>
                  <a:srgbClr val="0070C0"/>
                </a:solidFill>
                <a:cs typeface="Segoe UI" panose="020B0502040204020203" pitchFamily="34" charset="0"/>
              </a:rPr>
              <a:t>                                      B                 A                 E</a:t>
            </a:r>
          </a:p>
          <a:p>
            <a:r>
              <a:rPr lang="es-ES" sz="1100" dirty="0">
                <a:cs typeface="Segoe UI" panose="020B0502040204020203" pitchFamily="34" charset="0"/>
              </a:rPr>
              <a:t>Gracias te doy mi Señor, Tú me haces tan feliz.</a:t>
            </a:r>
          </a:p>
          <a:p>
            <a:r>
              <a:rPr lang="es-ES" sz="1100" b="1" dirty="0">
                <a:solidFill>
                  <a:srgbClr val="0070C0"/>
                </a:solidFill>
                <a:cs typeface="Segoe UI" panose="020B0502040204020203" pitchFamily="34" charset="0"/>
              </a:rPr>
              <a:t>  A                      B                   </a:t>
            </a:r>
            <a:r>
              <a:rPr lang="es-ES" sz="1100" b="1" dirty="0" err="1">
                <a:solidFill>
                  <a:srgbClr val="0070C0"/>
                </a:solidFill>
                <a:cs typeface="Segoe UI" panose="020B0502040204020203" pitchFamily="34" charset="0"/>
              </a:rPr>
              <a:t>G#m</a:t>
            </a:r>
            <a:endParaRPr lang="es-ES" sz="1100" b="1" dirty="0">
              <a:solidFill>
                <a:srgbClr val="0070C0"/>
              </a:solidFill>
              <a:cs typeface="Segoe UI" panose="020B0502040204020203" pitchFamily="34" charset="0"/>
            </a:endParaRPr>
          </a:p>
          <a:p>
            <a:r>
              <a:rPr lang="es-ES" sz="1100" dirty="0">
                <a:cs typeface="Segoe UI" panose="020B0502040204020203" pitchFamily="34" charset="0"/>
              </a:rPr>
              <a:t>Tú me has regalado tu amistad,</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  A            E       F#        B</a:t>
            </a:r>
          </a:p>
          <a:p>
            <a:r>
              <a:rPr lang="es-ES" sz="1100" dirty="0">
                <a:cs typeface="Segoe UI" panose="020B0502040204020203" pitchFamily="34" charset="0"/>
              </a:rPr>
              <a:t>Confío en Ti, me llenas de tu paz.</a:t>
            </a:r>
          </a:p>
          <a:p>
            <a:r>
              <a:rPr lang="es-ES" sz="1100" dirty="0">
                <a:solidFill>
                  <a:srgbClr val="0070C0"/>
                </a:solidFill>
                <a:cs typeface="Segoe UI" panose="020B0502040204020203" pitchFamily="34" charset="0"/>
              </a:rPr>
              <a:t> </a:t>
            </a:r>
            <a:r>
              <a:rPr lang="es-ES" sz="1100" b="1" dirty="0">
                <a:solidFill>
                  <a:srgbClr val="0070C0"/>
                </a:solidFill>
                <a:cs typeface="Segoe UI" panose="020B0502040204020203" pitchFamily="34" charset="0"/>
              </a:rPr>
              <a:t>A                          B                      </a:t>
            </a:r>
            <a:r>
              <a:rPr lang="es-ES" sz="1100" b="1" dirty="0" err="1">
                <a:solidFill>
                  <a:srgbClr val="0070C0"/>
                </a:solidFill>
                <a:cs typeface="Segoe UI" panose="020B0502040204020203" pitchFamily="34" charset="0"/>
              </a:rPr>
              <a:t>G#m</a:t>
            </a:r>
            <a:endParaRPr lang="es-ES" sz="1100" b="1" dirty="0">
              <a:solidFill>
                <a:srgbClr val="0070C0"/>
              </a:solidFill>
              <a:cs typeface="Segoe UI" panose="020B0502040204020203" pitchFamily="34" charset="0"/>
            </a:endParaRPr>
          </a:p>
          <a:p>
            <a:r>
              <a:rPr lang="es-ES" sz="1100" dirty="0">
                <a:cs typeface="Segoe UI" panose="020B0502040204020203" pitchFamily="34" charset="0"/>
              </a:rPr>
              <a:t>Tú me haces sentir tu gran bondad,</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 A         E              B           E</a:t>
            </a:r>
          </a:p>
          <a:p>
            <a:r>
              <a:rPr lang="es-ES" sz="1100" dirty="0">
                <a:cs typeface="Segoe UI" panose="020B0502040204020203" pitchFamily="34" charset="0"/>
              </a:rPr>
              <a:t>Yo cantaré por siempre tu fidelidad.</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E             B         F#m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a:t>
            </a:r>
          </a:p>
          <a:p>
            <a:r>
              <a:rPr lang="es-ES" sz="1100" b="1" dirty="0">
                <a:cs typeface="Segoe UI" panose="020B0502040204020203" pitchFamily="34" charset="0"/>
              </a:rPr>
              <a:t>Gloria a Ti, Señor, por tu bondad.</a:t>
            </a:r>
          </a:p>
          <a:p>
            <a:r>
              <a:rPr lang="es-ES" sz="1100" b="1" dirty="0">
                <a:solidFill>
                  <a:srgbClr val="0070C0"/>
                </a:solidFill>
                <a:cs typeface="Segoe UI" panose="020B0502040204020203" pitchFamily="34" charset="0"/>
              </a:rPr>
              <a:t>   A  B    </a:t>
            </a:r>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    A        E               F#             B</a:t>
            </a:r>
          </a:p>
          <a:p>
            <a:r>
              <a:rPr lang="es-ES" sz="1100" b="1" dirty="0">
                <a:cs typeface="Segoe UI" panose="020B0502040204020203" pitchFamily="34" charset="0"/>
              </a:rPr>
              <a:t>Gloria,      gloria.        Siempre cantaré tu fidelidad.</a:t>
            </a:r>
          </a:p>
          <a:p>
            <a:r>
              <a:rPr lang="es-ES" sz="1100" b="1" dirty="0">
                <a:solidFill>
                  <a:srgbClr val="0070C0"/>
                </a:solidFill>
                <a:cs typeface="Segoe UI" panose="020B0502040204020203" pitchFamily="34" charset="0"/>
              </a:rPr>
              <a:t> E             B      F#m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a:t>
            </a:r>
          </a:p>
          <a:p>
            <a:r>
              <a:rPr lang="es-ES" sz="1100" b="1" dirty="0">
                <a:cs typeface="Segoe UI" panose="020B0502040204020203" pitchFamily="34" charset="0"/>
              </a:rPr>
              <a:t>Gloria a Ti, Señor, por tu bondad.</a:t>
            </a:r>
          </a:p>
          <a:p>
            <a:r>
              <a:rPr lang="es-ES" sz="1100" b="1" dirty="0">
                <a:solidFill>
                  <a:srgbClr val="0070C0"/>
                </a:solidFill>
                <a:cs typeface="Segoe UI" panose="020B0502040204020203" pitchFamily="34" charset="0"/>
              </a:rPr>
              <a:t> A  B    </a:t>
            </a:r>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    A        E                   B              E</a:t>
            </a:r>
          </a:p>
          <a:p>
            <a:r>
              <a:rPr lang="es-ES" sz="1100" b="1" dirty="0">
                <a:cs typeface="Segoe UI" panose="020B0502040204020203" pitchFamily="34" charset="0"/>
              </a:rPr>
              <a:t>Gloria,      gloria.        Siempre cantaré tu fidelidad.</a:t>
            </a:r>
          </a:p>
          <a:p>
            <a:endParaRPr lang="es-ES" sz="1100" b="1" dirty="0">
              <a:cs typeface="Segoe UI" panose="020B0502040204020203" pitchFamily="34" charset="0"/>
            </a:endParaRPr>
          </a:p>
          <a:p>
            <a:r>
              <a:rPr lang="es-ES" sz="1100" dirty="0">
                <a:cs typeface="Segoe UI" panose="020B0502040204020203" pitchFamily="34" charset="0"/>
              </a:rPr>
              <a:t>Siempre a tu lado estaré, alabando tu bondad.</a:t>
            </a:r>
          </a:p>
          <a:p>
            <a:r>
              <a:rPr lang="es-ES" sz="1100" dirty="0">
                <a:cs typeface="Segoe UI" panose="020B0502040204020203" pitchFamily="34" charset="0"/>
              </a:rPr>
              <a:t>A mis hermanos diré, el gran gozo que hallo en Ti.</a:t>
            </a:r>
          </a:p>
          <a:p>
            <a:r>
              <a:rPr lang="es-ES" sz="1100" dirty="0">
                <a:cs typeface="Segoe UI" panose="020B0502040204020203" pitchFamily="34" charset="0"/>
              </a:rPr>
              <a:t>En Ti podrán siempre encontrar,</a:t>
            </a:r>
          </a:p>
          <a:p>
            <a:r>
              <a:rPr lang="es-ES" sz="1100" dirty="0">
                <a:cs typeface="Segoe UI" panose="020B0502040204020203" pitchFamily="34" charset="0"/>
              </a:rPr>
              <a:t>Fidelidad, confianza y amistad.</a:t>
            </a:r>
          </a:p>
          <a:p>
            <a:r>
              <a:rPr lang="es-ES" sz="1100" dirty="0">
                <a:cs typeface="Segoe UI" panose="020B0502040204020203" pitchFamily="34" charset="0"/>
              </a:rPr>
              <a:t>Nunca fallará tu gran amor, ni tu perdón.</a:t>
            </a:r>
          </a:p>
          <a:p>
            <a:r>
              <a:rPr lang="es-ES" sz="1100" dirty="0">
                <a:cs typeface="Segoe UI" panose="020B0502040204020203" pitchFamily="34" charset="0"/>
              </a:rPr>
              <a:t>Me quieres tal como soy.</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ALABO TU BONDAD</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Lucas </a:t>
            </a:r>
            <a:r>
              <a:rPr lang="es-SV" sz="700" dirty="0" err="1">
                <a:solidFill>
                  <a:srgbClr val="002060"/>
                </a:solidFill>
                <a:latin typeface="HP Simplified" panose="020B0604020204020204" pitchFamily="34" charset="0"/>
              </a:rPr>
              <a:t>Casaert</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DIOS TRINO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p:cNvSpPr txBox="1"/>
          <p:nvPr/>
        </p:nvSpPr>
        <p:spPr>
          <a:xfrm>
            <a:off x="354499" y="3338278"/>
            <a:ext cx="4447671" cy="2262158"/>
          </a:xfrm>
          <a:prstGeom prst="rect">
            <a:avLst/>
          </a:prstGeom>
          <a:noFill/>
        </p:spPr>
        <p:txBody>
          <a:bodyPr wrap="square" rtlCol="0">
            <a:spAutoFit/>
          </a:bodyPr>
          <a:lstStyle/>
          <a:p>
            <a:r>
              <a:rPr lang="es-ES" sz="1100" b="1" dirty="0">
                <a:solidFill>
                  <a:srgbClr val="0070C0"/>
                </a:solidFill>
                <a:cs typeface="Segoe UI" panose="020B0502040204020203" pitchFamily="34" charset="0"/>
              </a:rPr>
              <a:t>  D                                                     	        A        D</a:t>
            </a:r>
          </a:p>
          <a:p>
            <a:r>
              <a:rPr lang="es-ES" sz="1100" b="1" dirty="0">
                <a:cs typeface="Segoe UI" panose="020B0502040204020203" pitchFamily="34" charset="0"/>
              </a:rPr>
              <a:t>Vienen con alegría Señor, cantando vienen con alegría Señor.</a:t>
            </a:r>
          </a:p>
          <a:p>
            <a:r>
              <a:rPr lang="es-ES" sz="1100" b="1" dirty="0">
                <a:solidFill>
                  <a:srgbClr val="0070C0"/>
                </a:solidFill>
                <a:cs typeface="Segoe UI" panose="020B0502040204020203" pitchFamily="34" charset="0"/>
              </a:rPr>
              <a:t>   G                                        D                             A                            D</a:t>
            </a:r>
          </a:p>
          <a:p>
            <a:r>
              <a:rPr lang="es-ES" sz="1100" b="1" dirty="0">
                <a:cs typeface="Segoe UI" panose="020B0502040204020203" pitchFamily="34" charset="0"/>
              </a:rPr>
              <a:t>/Los que caminan por la vida Señor, sembrando tu paz y amor/.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D                                          A                                                              D</a:t>
            </a:r>
          </a:p>
          <a:p>
            <a:r>
              <a:rPr lang="es-ES" sz="1100" dirty="0">
                <a:cs typeface="Segoe UI" panose="020B0502040204020203" pitchFamily="34" charset="0"/>
              </a:rPr>
              <a:t>Vienen trayendo la esperanza, a un mundo cargado de ansiedad.</a:t>
            </a:r>
          </a:p>
          <a:p>
            <a:r>
              <a:rPr lang="es-ES" sz="1100" b="1" dirty="0">
                <a:solidFill>
                  <a:srgbClr val="0070C0"/>
                </a:solidFill>
                <a:cs typeface="Segoe UI" panose="020B0502040204020203" pitchFamily="34" charset="0"/>
              </a:rPr>
              <a:t>                                                            A             G              A                      D</a:t>
            </a:r>
          </a:p>
          <a:p>
            <a:r>
              <a:rPr lang="es-ES" sz="1050" dirty="0">
                <a:cs typeface="Segoe UI" panose="020B0502040204020203" pitchFamily="34" charset="0"/>
              </a:rPr>
              <a:t>A un mundo que busca y que no alcanza, caminos de amor y de amistad</a:t>
            </a:r>
          </a:p>
          <a:p>
            <a:endParaRPr lang="es-ES" sz="1050" dirty="0">
              <a:cs typeface="Segoe UI" panose="020B0502040204020203" pitchFamily="34" charset="0"/>
            </a:endParaRPr>
          </a:p>
          <a:p>
            <a:endParaRPr lang="es-ES" sz="1050" dirty="0">
              <a:cs typeface="Segoe UI" panose="020B0502040204020203" pitchFamily="34" charset="0"/>
            </a:endParaRPr>
          </a:p>
          <a:p>
            <a:r>
              <a:rPr lang="es-ES" sz="1050" dirty="0">
                <a:cs typeface="Segoe UI" panose="020B0502040204020203" pitchFamily="34" charset="0"/>
              </a:rPr>
              <a:t>Vienen trayendo entre sus manos, esfuerzos de hermanos por la paz</a:t>
            </a:r>
            <a:r>
              <a:rPr lang="es-ES" sz="1100" dirty="0">
                <a:cs typeface="Segoe UI" panose="020B0502040204020203" pitchFamily="34" charset="0"/>
              </a:rPr>
              <a:t>.</a:t>
            </a:r>
          </a:p>
          <a:p>
            <a:r>
              <a:rPr lang="es-ES" sz="1100" dirty="0">
                <a:cs typeface="Segoe UI" panose="020B0502040204020203" pitchFamily="34" charset="0"/>
              </a:rPr>
              <a:t>Esfuerzos de un mundo más humano, que nacen del bien y la amistad.</a:t>
            </a:r>
            <a:endParaRPr lang="es-ES" sz="1050" dirty="0">
              <a:cs typeface="Segoe UI" panose="020B0502040204020203" pitchFamily="34" charset="0"/>
            </a:endParaRPr>
          </a:p>
        </p:txBody>
      </p:sp>
      <p:sp>
        <p:nvSpPr>
          <p:cNvPr id="26" name="Redondear rectángulo de esquina diagonal 25"/>
          <p:cNvSpPr/>
          <p:nvPr/>
        </p:nvSpPr>
        <p:spPr>
          <a:xfrm>
            <a:off x="3266230" y="308594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445807" y="325980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a:t>
            </a:r>
            <a:r>
              <a:rPr lang="es-SV" sz="700" dirty="0" err="1">
                <a:solidFill>
                  <a:srgbClr val="002060"/>
                </a:solidFill>
                <a:latin typeface="HP Simplified" panose="020B0604020204020204" pitchFamily="34" charset="0"/>
              </a:rPr>
              <a:t>Gabaráin</a:t>
            </a:r>
            <a:endParaRPr lang="es-SV" sz="700" dirty="0">
              <a:solidFill>
                <a:srgbClr val="002060"/>
              </a:solidFill>
              <a:latin typeface="HP Simplified" panose="020B0604020204020204" pitchFamily="34" charset="0"/>
            </a:endParaRPr>
          </a:p>
        </p:txBody>
      </p:sp>
      <p:sp>
        <p:nvSpPr>
          <p:cNvPr id="28" name="Paralelogramo 27"/>
          <p:cNvSpPr/>
          <p:nvPr/>
        </p:nvSpPr>
        <p:spPr>
          <a:xfrm>
            <a:off x="477738" y="308594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VIENEN CON ALEGRÍA</a:t>
            </a:r>
          </a:p>
        </p:txBody>
      </p:sp>
      <p:sp>
        <p:nvSpPr>
          <p:cNvPr id="29" name="Conector 28"/>
          <p:cNvSpPr/>
          <p:nvPr/>
        </p:nvSpPr>
        <p:spPr>
          <a:xfrm>
            <a:off x="465411" y="312594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875" y="3039900"/>
            <a:ext cx="340452" cy="317106"/>
          </a:xfrm>
          <a:prstGeom prst="flowChartConnector">
            <a:avLst/>
          </a:prstGeom>
        </p:spPr>
      </p:pic>
    </p:spTree>
    <p:extLst>
      <p:ext uri="{BB962C8B-B14F-4D97-AF65-F5344CB8AC3E}">
        <p14:creationId xmlns:p14="http://schemas.microsoft.com/office/powerpoint/2010/main" val="18323196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F      C                   Am                G</a:t>
            </a:r>
          </a:p>
          <a:p>
            <a:r>
              <a:rPr lang="es-SV" sz="1100" b="1" dirty="0">
                <a:latin typeface="Calibri" panose="020F0502020204030204" pitchFamily="34" charset="0"/>
              </a:rPr>
              <a:t>No podemos caminar con hambre bajo el sol;</a:t>
            </a:r>
          </a:p>
          <a:p>
            <a:r>
              <a:rPr lang="es-SV" sz="1100" b="1" dirty="0">
                <a:solidFill>
                  <a:srgbClr val="0070C0"/>
                </a:solidFill>
                <a:latin typeface="Calibri" panose="020F0502020204030204" pitchFamily="34" charset="0"/>
              </a:rPr>
              <a:t>                   C  F  C                         Dm  G              C   Bb</a:t>
            </a:r>
          </a:p>
          <a:p>
            <a:r>
              <a:rPr lang="es-SV" sz="1100" b="1" dirty="0">
                <a:latin typeface="Calibri" panose="020F0502020204030204" pitchFamily="34" charset="0"/>
              </a:rPr>
              <a:t>Danos siempre el mismo pan, tu Cuerpo y Sangre, Señor.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F                G              C       Bb C</a:t>
            </a:r>
          </a:p>
          <a:p>
            <a:r>
              <a:rPr lang="es-SV" sz="1100" dirty="0">
                <a:latin typeface="Calibri" panose="020F0502020204030204" pitchFamily="34" charset="0"/>
              </a:rPr>
              <a:t>Comamos todos de este pan, el pan de la unidad,</a:t>
            </a:r>
          </a:p>
          <a:p>
            <a:r>
              <a:rPr lang="es-SV" sz="1100" b="1" dirty="0">
                <a:solidFill>
                  <a:srgbClr val="0070C0"/>
                </a:solidFill>
                <a:latin typeface="Calibri" panose="020F0502020204030204" pitchFamily="34" charset="0"/>
              </a:rPr>
              <a:t>            F               G                C     Em/B Am</a:t>
            </a:r>
          </a:p>
          <a:p>
            <a:r>
              <a:rPr lang="es-SV" sz="1100" dirty="0">
                <a:latin typeface="Calibri" panose="020F0502020204030204" pitchFamily="34" charset="0"/>
              </a:rPr>
              <a:t>En un cuerpo nos unió el Señor, por medio del amor.</a:t>
            </a:r>
          </a:p>
          <a:p>
            <a:endParaRPr lang="es-SV" sz="1100" dirty="0">
              <a:latin typeface="Calibri" panose="020F0502020204030204" pitchFamily="34" charset="0"/>
            </a:endParaRPr>
          </a:p>
          <a:p>
            <a:r>
              <a:rPr lang="es-SV" sz="1100" dirty="0">
                <a:latin typeface="Calibri" panose="020F0502020204030204" pitchFamily="34" charset="0"/>
              </a:rPr>
              <a:t>Señor yo tengo sed de Ti, sediento estoy de Dios;</a:t>
            </a:r>
          </a:p>
          <a:p>
            <a:r>
              <a:rPr lang="es-SV" sz="1100" dirty="0">
                <a:latin typeface="Calibri" panose="020F0502020204030204" pitchFamily="34" charset="0"/>
              </a:rPr>
              <a:t>Pero pronto llegaré a ver el rostro del Señor.</a:t>
            </a:r>
          </a:p>
          <a:p>
            <a:endParaRPr lang="es-SV" sz="1100" dirty="0">
              <a:latin typeface="Calibri" panose="020F0502020204030204" pitchFamily="34" charset="0"/>
            </a:endParaRPr>
          </a:p>
          <a:p>
            <a:r>
              <a:rPr lang="es-SV" sz="1100" dirty="0">
                <a:latin typeface="Calibri" panose="020F0502020204030204" pitchFamily="34" charset="0"/>
              </a:rPr>
              <a:t>Por el desierto el pueblo va, cantando su dolor;</a:t>
            </a:r>
          </a:p>
          <a:p>
            <a:r>
              <a:rPr lang="es-SV" sz="1100" dirty="0">
                <a:latin typeface="Calibri" panose="020F0502020204030204" pitchFamily="34" charset="0"/>
              </a:rPr>
              <a:t>En la noche brillará tu luz, nos guía la verdad.</a:t>
            </a:r>
          </a:p>
          <a:p>
            <a:endParaRPr lang="es-SV" sz="1100" dirty="0">
              <a:latin typeface="Calibri" panose="020F0502020204030204" pitchFamily="34" charset="0"/>
            </a:endParaRPr>
          </a:p>
          <a:p>
            <a:r>
              <a:rPr lang="es-SV" sz="1100" dirty="0">
                <a:latin typeface="Calibri" panose="020F0502020204030204" pitchFamily="34" charset="0"/>
              </a:rPr>
              <a:t>El enemigo, sin piedad, nos busca por doquier,</a:t>
            </a:r>
          </a:p>
          <a:p>
            <a:r>
              <a:rPr lang="es-SV" sz="1100" dirty="0">
                <a:latin typeface="Calibri" panose="020F0502020204030204" pitchFamily="34" charset="0"/>
              </a:rPr>
              <a:t>Pero quien come tu pan, Señor, ya nada temerá.</a:t>
            </a:r>
          </a:p>
          <a:p>
            <a:endParaRPr lang="es-SV" sz="1100" dirty="0">
              <a:latin typeface="Calibri" panose="020F0502020204030204" pitchFamily="34" charset="0"/>
            </a:endParaRPr>
          </a:p>
          <a:p>
            <a:r>
              <a:rPr lang="es-SV" sz="1100" dirty="0">
                <a:latin typeface="Calibri" panose="020F0502020204030204" pitchFamily="34" charset="0"/>
              </a:rPr>
              <a:t>Tu pueblo esperando está, Señor, ¡no tardes más!</a:t>
            </a:r>
          </a:p>
          <a:p>
            <a:r>
              <a:rPr lang="es-SV" sz="1100" dirty="0">
                <a:latin typeface="Calibri" panose="020F0502020204030204" pitchFamily="34" charset="0"/>
              </a:rPr>
              <a:t>Cuando vengas triunfarán por fin, la luz y la verdad.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Espinoza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NO PODEMOS CAMINAR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049506" y="507281"/>
            <a:ext cx="4094494" cy="550920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A                                     B                             E</a:t>
            </a:r>
          </a:p>
          <a:p>
            <a:r>
              <a:rPr lang="es-SV" sz="1100" dirty="0">
                <a:latin typeface="Calibri" panose="020F0502020204030204" pitchFamily="34" charset="0"/>
              </a:rPr>
              <a:t>A los hombres amó Dios como nadie amó jamás;</a:t>
            </a:r>
          </a:p>
          <a:p>
            <a:r>
              <a:rPr lang="es-SV" sz="1100" b="1" dirty="0">
                <a:solidFill>
                  <a:srgbClr val="0070C0"/>
                </a:solidFill>
                <a:latin typeface="Calibri" panose="020F0502020204030204" pitchFamily="34" charset="0"/>
              </a:rPr>
              <a:t>C#m                              F#m     B                                     E</a:t>
            </a:r>
          </a:p>
          <a:p>
            <a:r>
              <a:rPr lang="es-SV" sz="1100" dirty="0">
                <a:latin typeface="Calibri" panose="020F0502020204030204" pitchFamily="34" charset="0"/>
              </a:rPr>
              <a:t>De la mano Él nos conduce y es luz en la oscuridad,</a:t>
            </a:r>
          </a:p>
          <a:p>
            <a:endParaRPr lang="es-SV" sz="1100" dirty="0">
              <a:latin typeface="Calibri" panose="020F0502020204030204" pitchFamily="34" charset="0"/>
            </a:endParaRPr>
          </a:p>
          <a:p>
            <a:r>
              <a:rPr lang="es-SV" sz="1100" dirty="0">
                <a:latin typeface="Calibri" panose="020F0502020204030204" pitchFamily="34" charset="0"/>
              </a:rPr>
              <a:t>Cuando partimos el pan, nos une la caridad;</a:t>
            </a:r>
          </a:p>
          <a:p>
            <a:endParaRPr lang="es-SV" sz="1100" dirty="0">
              <a:latin typeface="Calibri" panose="020F0502020204030204" pitchFamily="34" charset="0"/>
            </a:endParaRPr>
          </a:p>
          <a:p>
            <a:r>
              <a:rPr lang="es-SV" sz="1100" dirty="0">
                <a:latin typeface="Calibri" panose="020F0502020204030204" pitchFamily="34" charset="0"/>
              </a:rPr>
              <a:t>Es el pan de la amistad, el pan de Dios.</a:t>
            </a:r>
          </a:p>
          <a:p>
            <a:endParaRPr lang="es-SV" sz="1100" dirty="0">
              <a:latin typeface="Calibri" panose="020F0502020204030204" pitchFamily="34" charset="0"/>
            </a:endParaRPr>
          </a:p>
          <a:p>
            <a:endParaRPr lang="es-SV" sz="1100" b="1" dirty="0">
              <a:latin typeface="Calibri" panose="020F0502020204030204" pitchFamily="34" charset="0"/>
            </a:endParaRPr>
          </a:p>
          <a:p>
            <a:r>
              <a:rPr lang="es-SV" sz="1100" b="1" dirty="0">
                <a:latin typeface="Calibri" panose="020F0502020204030204" pitchFamily="34" charset="0"/>
              </a:rPr>
              <a:t>Es mi Cuerpo, tomad y comed;</a:t>
            </a:r>
          </a:p>
          <a:p>
            <a:endParaRPr lang="es-SV" sz="1100" b="1" dirty="0">
              <a:latin typeface="Calibri" panose="020F0502020204030204" pitchFamily="34" charset="0"/>
            </a:endParaRPr>
          </a:p>
          <a:p>
            <a:r>
              <a:rPr lang="es-SV" sz="1100" b="1" dirty="0">
                <a:latin typeface="Calibri" panose="020F0502020204030204" pitchFamily="34" charset="0"/>
              </a:rPr>
              <a:t>Es mi Sangre, tomad y bebed.</a:t>
            </a:r>
          </a:p>
          <a:p>
            <a:endParaRPr lang="es-SV" sz="1100" b="1" dirty="0">
              <a:latin typeface="Calibri" panose="020F0502020204030204" pitchFamily="34" charset="0"/>
            </a:endParaRPr>
          </a:p>
          <a:p>
            <a:r>
              <a:rPr lang="es-SV" sz="1100" b="1" dirty="0">
                <a:latin typeface="Calibri" panose="020F0502020204030204" pitchFamily="34" charset="0"/>
              </a:rPr>
              <a:t>Pues yo soy la vida, yo soy el amor,</a:t>
            </a:r>
          </a:p>
          <a:p>
            <a:endParaRPr lang="es-SV" sz="1100" b="1" dirty="0">
              <a:latin typeface="Calibri" panose="020F0502020204030204" pitchFamily="34" charset="0"/>
            </a:endParaRPr>
          </a:p>
          <a:p>
            <a:r>
              <a:rPr lang="es-SV" sz="1100" b="1" dirty="0">
                <a:latin typeface="Calibri" panose="020F0502020204030204" pitchFamily="34" charset="0"/>
              </a:rPr>
              <a:t>¡Oh! Señor, haz que vivamos en tu amor.</a:t>
            </a:r>
          </a:p>
          <a:p>
            <a:endParaRPr lang="es-SV" sz="1100" b="1" dirty="0">
              <a:latin typeface="Calibri" panose="020F0502020204030204" pitchFamily="34" charset="0"/>
            </a:endParaRPr>
          </a:p>
          <a:p>
            <a:r>
              <a:rPr lang="es-SV" sz="1100" dirty="0">
                <a:latin typeface="Calibri" panose="020F0502020204030204" pitchFamily="34" charset="0"/>
              </a:rPr>
              <a:t>A los hombres amó Dios como nadie amó jamás;</a:t>
            </a:r>
          </a:p>
          <a:p>
            <a:r>
              <a:rPr lang="es-SV" sz="1100" dirty="0">
                <a:latin typeface="Calibri" panose="020F0502020204030204" pitchFamily="34" charset="0"/>
              </a:rPr>
              <a:t>Para la gente del pueblo es el hijo de José;</a:t>
            </a:r>
          </a:p>
          <a:p>
            <a:r>
              <a:rPr lang="es-SV" sz="1100" dirty="0">
                <a:latin typeface="Calibri" panose="020F0502020204030204" pitchFamily="34" charset="0"/>
              </a:rPr>
              <a:t>Con sus manos trabajó como hacían los demás;</a:t>
            </a:r>
          </a:p>
          <a:p>
            <a:r>
              <a:rPr lang="es-SV" sz="1100" dirty="0">
                <a:latin typeface="Calibri" panose="020F0502020204030204" pitchFamily="34" charset="0"/>
              </a:rPr>
              <a:t>Conoció los sufrimientos y el dolor.</a:t>
            </a:r>
          </a:p>
          <a:p>
            <a:endParaRPr lang="es-SV" sz="1100" dirty="0">
              <a:latin typeface="Calibri" panose="020F0502020204030204" pitchFamily="34" charset="0"/>
            </a:endParaRPr>
          </a:p>
          <a:p>
            <a:r>
              <a:rPr lang="es-SV" sz="1100" dirty="0">
                <a:latin typeface="Calibri" panose="020F0502020204030204" pitchFamily="34" charset="0"/>
              </a:rPr>
              <a:t>A los hombres amó Dios como nadie amó jamás;</a:t>
            </a:r>
          </a:p>
          <a:p>
            <a:r>
              <a:rPr lang="es-SV" sz="1100" dirty="0">
                <a:latin typeface="Calibri" panose="020F0502020204030204" pitchFamily="34" charset="0"/>
              </a:rPr>
              <a:t>Y su amor tan grande fue que nos condujo hasta la cruz;</a:t>
            </a:r>
          </a:p>
          <a:p>
            <a:r>
              <a:rPr lang="es-SV" sz="1100" dirty="0">
                <a:latin typeface="Calibri" panose="020F0502020204030204" pitchFamily="34" charset="0"/>
              </a:rPr>
              <a:t>Pero más pudo el amor que la muerte y el dolor;</a:t>
            </a:r>
          </a:p>
          <a:p>
            <a:r>
              <a:rPr lang="es-SV" sz="1100" dirty="0">
                <a:latin typeface="Calibri" panose="020F0502020204030204" pitchFamily="34" charset="0"/>
              </a:rPr>
              <a:t>Vencedor, tres días después resucitó.</a:t>
            </a:r>
          </a:p>
          <a:p>
            <a:endParaRPr lang="es-SV" sz="1100" dirty="0">
              <a:latin typeface="Calibri" panose="020F0502020204030204" pitchFamily="34" charset="0"/>
            </a:endParaRPr>
          </a:p>
          <a:p>
            <a:r>
              <a:rPr lang="es-SV" sz="1100" dirty="0">
                <a:latin typeface="Calibri" panose="020F0502020204030204" pitchFamily="34" charset="0"/>
              </a:rPr>
              <a:t>A los hombres amó Dios como nadie amó jamás,</a:t>
            </a:r>
          </a:p>
          <a:p>
            <a:r>
              <a:rPr lang="es-SV" sz="1100" dirty="0">
                <a:latin typeface="Calibri" panose="020F0502020204030204" pitchFamily="34" charset="0"/>
              </a:rPr>
              <a:t>En la cruz el Salvador su propia vida nos donó;</a:t>
            </a:r>
          </a:p>
          <a:p>
            <a:r>
              <a:rPr lang="es-SV" sz="1100" dirty="0">
                <a:latin typeface="Calibri" panose="020F0502020204030204" pitchFamily="34" charset="0"/>
              </a:rPr>
              <a:t>Y su Cuerpo y Sangre es vida para la humanidad.</a:t>
            </a:r>
          </a:p>
          <a:p>
            <a:r>
              <a:rPr lang="es-SV" sz="1100" dirty="0">
                <a:latin typeface="Calibri" panose="020F0502020204030204" pitchFamily="34" charset="0"/>
              </a:rPr>
              <a:t>Nada puede separarnos de su amor.</a:t>
            </a: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ES MI CUERPO</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757260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Joaquín </a:t>
            </a:r>
            <a:r>
              <a:rPr lang="es-SV" sz="700" dirty="0" err="1">
                <a:solidFill>
                  <a:srgbClr val="002060"/>
                </a:solidFill>
                <a:latin typeface="HP Simplified" panose="020B0604020204020204" pitchFamily="34" charset="0"/>
              </a:rPr>
              <a:t>Madurga</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DONDE HAY CARIDAD Y AMOR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059031" y="507281"/>
            <a:ext cx="4094494"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D Em              </a:t>
            </a:r>
            <a:r>
              <a:rPr lang="es-SV" sz="1100" b="1" dirty="0" smtClean="0">
                <a:solidFill>
                  <a:srgbClr val="0070C0"/>
                </a:solidFill>
                <a:latin typeface="Calibri" panose="020F0502020204030204" pitchFamily="34" charset="0"/>
              </a:rPr>
              <a:t>                             </a:t>
            </a:r>
            <a:r>
              <a:rPr lang="es-SV" sz="1100" b="1" dirty="0">
                <a:solidFill>
                  <a:srgbClr val="0070C0"/>
                </a:solidFill>
                <a:latin typeface="Calibri" panose="020F0502020204030204" pitchFamily="34" charset="0"/>
              </a:rPr>
              <a:t>D Em</a:t>
            </a:r>
          </a:p>
          <a:p>
            <a:r>
              <a:rPr lang="es-SV" sz="1100" dirty="0">
                <a:latin typeface="Calibri" panose="020F0502020204030204" pitchFamily="34" charset="0"/>
              </a:rPr>
              <a:t>Vamos cantando a comulgar,       con el Señor que nos dejó</a:t>
            </a:r>
          </a:p>
          <a:p>
            <a:r>
              <a:rPr lang="es-SV" sz="1100" b="1" dirty="0">
                <a:solidFill>
                  <a:srgbClr val="0070C0"/>
                </a:solidFill>
                <a:latin typeface="Calibri" panose="020F0502020204030204" pitchFamily="34" charset="0"/>
              </a:rPr>
              <a:t>                                   C    Am                                            Em</a:t>
            </a:r>
          </a:p>
          <a:p>
            <a:r>
              <a:rPr lang="es-SV" sz="1100" dirty="0">
                <a:latin typeface="Calibri" panose="020F0502020204030204" pitchFamily="34" charset="0"/>
              </a:rPr>
              <a:t>La misma fe para mirar       la vida eterna que Él nos dio.</a:t>
            </a:r>
          </a:p>
          <a:p>
            <a:r>
              <a:rPr lang="es-SV" sz="1100" dirty="0">
                <a:latin typeface="Calibri" panose="020F0502020204030204" pitchFamily="34" charset="0"/>
              </a:rPr>
              <a:t> </a:t>
            </a:r>
          </a:p>
          <a:p>
            <a:r>
              <a:rPr lang="es-SV" sz="1100" b="1" dirty="0">
                <a:solidFill>
                  <a:srgbClr val="0070C0"/>
                </a:solidFill>
                <a:latin typeface="Calibri" panose="020F0502020204030204" pitchFamily="34" charset="0"/>
              </a:rPr>
              <a:t>                      C                     D               Em</a:t>
            </a:r>
          </a:p>
          <a:p>
            <a:r>
              <a:rPr lang="es-SV" sz="1100" b="1" dirty="0">
                <a:latin typeface="Calibri" panose="020F0502020204030204" pitchFamily="34" charset="0"/>
              </a:rPr>
              <a:t>Porque tú y yo somos en Él un solo ser.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Vamos hermanos a comer el mismo cuerpo del Señor,</a:t>
            </a:r>
          </a:p>
          <a:p>
            <a:r>
              <a:rPr lang="es-SV" sz="1100" dirty="0">
                <a:latin typeface="Calibri" panose="020F0502020204030204" pitchFamily="34" charset="0"/>
              </a:rPr>
              <a:t>Que compromete nuestro amor para que amemos como Él.</a:t>
            </a:r>
          </a:p>
          <a:p>
            <a:endParaRPr lang="es-SV" sz="1100" dirty="0">
              <a:latin typeface="Calibri" panose="020F0502020204030204" pitchFamily="34" charset="0"/>
            </a:endParaRPr>
          </a:p>
          <a:p>
            <a:r>
              <a:rPr lang="es-SV" sz="1100" dirty="0">
                <a:latin typeface="Calibri" panose="020F0502020204030204" pitchFamily="34" charset="0"/>
              </a:rPr>
              <a:t>Vamos cantando a comulgar para decirnos con valor</a:t>
            </a:r>
          </a:p>
          <a:p>
            <a:r>
              <a:rPr lang="es-SV" sz="1100" dirty="0">
                <a:latin typeface="Calibri" panose="020F0502020204030204" pitchFamily="34" charset="0"/>
              </a:rPr>
              <a:t>Que si hubo algún odio o rencor aquí lo habremos de olvidar.</a:t>
            </a:r>
          </a:p>
          <a:p>
            <a:endParaRPr lang="es-SV" sz="1100" dirty="0">
              <a:latin typeface="Calibri" panose="020F0502020204030204" pitchFamily="34" charset="0"/>
            </a:endParaRPr>
          </a:p>
          <a:p>
            <a:r>
              <a:rPr lang="es-SV" sz="1100" dirty="0">
                <a:latin typeface="Calibri" panose="020F0502020204030204" pitchFamily="34" charset="0"/>
              </a:rPr>
              <a:t>Vamos cantando a comulgar, a proclamar la decisión,</a:t>
            </a:r>
          </a:p>
          <a:p>
            <a:r>
              <a:rPr lang="es-SV" sz="1100" dirty="0">
                <a:latin typeface="Calibri" panose="020F0502020204030204" pitchFamily="34" charset="0"/>
              </a:rPr>
              <a:t>De transformar el mundo actual en la familia del Señor.</a:t>
            </a:r>
          </a:p>
        </p:txBody>
      </p:sp>
      <p:sp>
        <p:nvSpPr>
          <p:cNvPr id="30" name="Redondear rectángulo de esquina diagonal 29"/>
          <p:cNvSpPr/>
          <p:nvPr/>
        </p:nvSpPr>
        <p:spPr>
          <a:xfrm>
            <a:off x="7949944"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31" name="Paralelogramo 30"/>
          <p:cNvSpPr/>
          <p:nvPr/>
        </p:nvSpPr>
        <p:spPr>
          <a:xfrm>
            <a:off x="5129521"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J.C. </a:t>
            </a:r>
            <a:r>
              <a:rPr lang="es-SV" sz="700" dirty="0" err="1">
                <a:solidFill>
                  <a:srgbClr val="002060"/>
                </a:solidFill>
                <a:latin typeface="HP Simplified" panose="020B0604020204020204" pitchFamily="34" charset="0"/>
              </a:rPr>
              <a:t>Labaké</a:t>
            </a:r>
            <a:endParaRPr lang="es-SV" sz="700" dirty="0">
              <a:solidFill>
                <a:srgbClr val="002060"/>
              </a:solidFill>
              <a:latin typeface="HP Simplified" panose="020B0604020204020204" pitchFamily="34" charset="0"/>
            </a:endParaRPr>
          </a:p>
        </p:txBody>
      </p:sp>
      <p:sp>
        <p:nvSpPr>
          <p:cNvPr id="32" name="Paralelogramo 31"/>
          <p:cNvSpPr/>
          <p:nvPr/>
        </p:nvSpPr>
        <p:spPr>
          <a:xfrm>
            <a:off x="5161452"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VAMOS CANTANDO A COMULGAR</a:t>
            </a:r>
            <a:endParaRPr lang="es-SV" sz="900" dirty="0">
              <a:latin typeface="HP Simplified" panose="020B0604020204020204" pitchFamily="34" charset="0"/>
            </a:endParaRPr>
          </a:p>
        </p:txBody>
      </p:sp>
      <p:sp>
        <p:nvSpPr>
          <p:cNvPr id="33" name="Conector 32"/>
          <p:cNvSpPr/>
          <p:nvPr/>
        </p:nvSpPr>
        <p:spPr>
          <a:xfrm>
            <a:off x="5149122"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57590"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549" y="194178"/>
            <a:ext cx="340452" cy="317106"/>
          </a:xfrm>
          <a:prstGeom prst="flowChartConnector">
            <a:avLst/>
          </a:prstGeom>
        </p:spPr>
      </p:pic>
      <p:sp>
        <p:nvSpPr>
          <p:cNvPr id="24" name="CuadroTexto 23"/>
          <p:cNvSpPr txBox="1"/>
          <p:nvPr/>
        </p:nvSpPr>
        <p:spPr>
          <a:xfrm>
            <a:off x="462607" y="503960"/>
            <a:ext cx="4369413"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Dm           C          Dm     C                     F   D Gm    A         Dm</a:t>
            </a:r>
          </a:p>
          <a:p>
            <a:r>
              <a:rPr lang="es-SV" sz="1100" b="1" dirty="0">
                <a:latin typeface="Calibri" panose="020F0502020204030204" pitchFamily="34" charset="0"/>
              </a:rPr>
              <a:t>Donde hay caridad y amor, ahí está el Señor,    ahí está el Señor.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Dm             C                     F     D</a:t>
            </a:r>
          </a:p>
          <a:p>
            <a:r>
              <a:rPr lang="es-SV" sz="1100" dirty="0">
                <a:latin typeface="Calibri" panose="020F0502020204030204" pitchFamily="34" charset="0"/>
              </a:rPr>
              <a:t>Una sala y una mesa, una copa, vino y pan,</a:t>
            </a:r>
          </a:p>
          <a:p>
            <a:r>
              <a:rPr lang="es-SV" sz="1100" b="1" dirty="0">
                <a:solidFill>
                  <a:srgbClr val="0070C0"/>
                </a:solidFill>
                <a:latin typeface="Calibri" panose="020F0502020204030204" pitchFamily="34" charset="0"/>
              </a:rPr>
              <a:t>Gm                               Dm                  A</a:t>
            </a:r>
          </a:p>
          <a:p>
            <a:r>
              <a:rPr lang="es-SV" sz="1100" dirty="0">
                <a:latin typeface="Calibri" panose="020F0502020204030204" pitchFamily="34" charset="0"/>
              </a:rPr>
              <a:t>Los hermanos compartiendo en amor y en unidad.</a:t>
            </a:r>
          </a:p>
          <a:p>
            <a:r>
              <a:rPr lang="es-SV" sz="1100" b="1" dirty="0">
                <a:solidFill>
                  <a:srgbClr val="0070C0"/>
                </a:solidFill>
                <a:latin typeface="Calibri" panose="020F0502020204030204" pitchFamily="34" charset="0"/>
              </a:rPr>
              <a:t>Dm                                               C                       F   D</a:t>
            </a:r>
          </a:p>
          <a:p>
            <a:r>
              <a:rPr lang="es-SV" sz="1100" dirty="0">
                <a:latin typeface="Calibri" panose="020F0502020204030204" pitchFamily="34" charset="0"/>
              </a:rPr>
              <a:t>Nos reúne la presencia y el recuerdo del Señor,</a:t>
            </a:r>
          </a:p>
          <a:p>
            <a:r>
              <a:rPr lang="es-SV" sz="1100" b="1" dirty="0">
                <a:solidFill>
                  <a:srgbClr val="0070C0"/>
                </a:solidFill>
                <a:latin typeface="Calibri" panose="020F0502020204030204" pitchFamily="34" charset="0"/>
              </a:rPr>
              <a:t>Gm                          Dm                Gm     A7       Dm     </a:t>
            </a:r>
          </a:p>
          <a:p>
            <a:r>
              <a:rPr lang="es-SV" sz="1100" dirty="0">
                <a:latin typeface="Calibri" panose="020F0502020204030204" pitchFamily="34" charset="0"/>
              </a:rPr>
              <a:t>Celebramos su memoria y la entrega de su amor.</a:t>
            </a:r>
          </a:p>
          <a:p>
            <a:endParaRPr lang="es-SV" sz="1100" dirty="0">
              <a:latin typeface="Calibri" panose="020F0502020204030204" pitchFamily="34" charset="0"/>
            </a:endParaRPr>
          </a:p>
          <a:p>
            <a:r>
              <a:rPr lang="es-SV" sz="1100" dirty="0">
                <a:latin typeface="Calibri" panose="020F0502020204030204" pitchFamily="34" charset="0"/>
              </a:rPr>
              <a:t>Invitados a la mesa del banquete del Señor,</a:t>
            </a:r>
          </a:p>
          <a:p>
            <a:r>
              <a:rPr lang="es-SV" sz="1100" dirty="0">
                <a:latin typeface="Calibri" panose="020F0502020204030204" pitchFamily="34" charset="0"/>
              </a:rPr>
              <a:t>Recordamos su mandato de vivir en el amor.</a:t>
            </a:r>
          </a:p>
          <a:p>
            <a:r>
              <a:rPr lang="es-SV" sz="1100" dirty="0">
                <a:latin typeface="Calibri" panose="020F0502020204030204" pitchFamily="34" charset="0"/>
              </a:rPr>
              <a:t>Comulgamos en el Cuerpo y en la Sangre que Él nos da,</a:t>
            </a:r>
          </a:p>
          <a:p>
            <a:r>
              <a:rPr lang="es-SV" sz="1100" dirty="0">
                <a:latin typeface="Calibri" panose="020F0502020204030204" pitchFamily="34" charset="0"/>
              </a:rPr>
              <a:t>Y también en el hermano, si lo amamos de verdad.</a:t>
            </a:r>
          </a:p>
          <a:p>
            <a:endParaRPr lang="es-SV" sz="1100" dirty="0">
              <a:latin typeface="Calibri" panose="020F0502020204030204" pitchFamily="34" charset="0"/>
            </a:endParaRPr>
          </a:p>
          <a:p>
            <a:r>
              <a:rPr lang="es-SV" sz="1100" dirty="0">
                <a:latin typeface="Calibri" panose="020F0502020204030204" pitchFamily="34" charset="0"/>
              </a:rPr>
              <a:t>Este Pan que da la vida y este Cáliz de salud</a:t>
            </a:r>
          </a:p>
          <a:p>
            <a:r>
              <a:rPr lang="es-SV" sz="1100" dirty="0">
                <a:latin typeface="Calibri" panose="020F0502020204030204" pitchFamily="34" charset="0"/>
              </a:rPr>
              <a:t>Nos reúne a los hermanos en el nombre de Jesús.</a:t>
            </a:r>
          </a:p>
          <a:p>
            <a:r>
              <a:rPr lang="es-SV" sz="1100" dirty="0">
                <a:latin typeface="Calibri" panose="020F0502020204030204" pitchFamily="34" charset="0"/>
              </a:rPr>
              <a:t>Anunciamos su memoria, celebramos su pasión,</a:t>
            </a:r>
          </a:p>
          <a:p>
            <a:r>
              <a:rPr lang="es-SV" sz="1100" dirty="0">
                <a:latin typeface="Calibri" panose="020F0502020204030204" pitchFamily="34" charset="0"/>
              </a:rPr>
              <a:t>El misterio de su muerte y de su resurrección.</a:t>
            </a:r>
          </a:p>
        </p:txBody>
      </p:sp>
    </p:spTree>
    <p:extLst>
      <p:ext uri="{BB962C8B-B14F-4D97-AF65-F5344CB8AC3E}">
        <p14:creationId xmlns:p14="http://schemas.microsoft.com/office/powerpoint/2010/main" val="15276088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p:cNvSpPr txBox="1"/>
          <p:nvPr/>
        </p:nvSpPr>
        <p:spPr>
          <a:xfrm>
            <a:off x="462607" y="503960"/>
            <a:ext cx="4369413" cy="5170646"/>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 Bm       G    D         A</a:t>
            </a:r>
          </a:p>
          <a:p>
            <a:r>
              <a:rPr lang="es-SV" sz="1100" b="1" dirty="0">
                <a:latin typeface="Calibri" panose="020F0502020204030204" pitchFamily="34" charset="0"/>
              </a:rPr>
              <a:t>Mi Pan de vida eres Tú, Señor.</a:t>
            </a:r>
          </a:p>
          <a:p>
            <a:r>
              <a:rPr lang="es-SV" sz="1100" b="1" dirty="0">
                <a:solidFill>
                  <a:srgbClr val="0070C0"/>
                </a:solidFill>
                <a:latin typeface="Calibri" panose="020F0502020204030204" pitchFamily="34" charset="0"/>
              </a:rPr>
              <a:t>       D               A     Bm                       G             F#m       A</a:t>
            </a:r>
          </a:p>
          <a:p>
            <a:r>
              <a:rPr lang="es-SV" sz="1100" b="1" u="sng" dirty="0">
                <a:latin typeface="Calibri" panose="020F0502020204030204" pitchFamily="34" charset="0"/>
              </a:rPr>
              <a:t>Maná que me alimenta, en mi desierto, en mi oración.</a:t>
            </a:r>
          </a:p>
          <a:p>
            <a:r>
              <a:rPr lang="es-SV" sz="1100" b="1" dirty="0">
                <a:latin typeface="Calibri" panose="020F0502020204030204" pitchFamily="34" charset="0"/>
              </a:rPr>
              <a:t>   D       A      Bm       G            D           A</a:t>
            </a:r>
          </a:p>
          <a:p>
            <a:r>
              <a:rPr lang="es-SV" sz="1100" b="1" dirty="0">
                <a:latin typeface="Calibri" panose="020F0502020204030204" pitchFamily="34" charset="0"/>
              </a:rPr>
              <a:t>Nube protectora, muestra de tu amor,</a:t>
            </a:r>
          </a:p>
          <a:p>
            <a:r>
              <a:rPr lang="es-SV" sz="1100" b="1" dirty="0">
                <a:latin typeface="Calibri" panose="020F0502020204030204" pitchFamily="34" charset="0"/>
              </a:rPr>
              <a:t> D          A        Bm           G         F#m      A     </a:t>
            </a:r>
            <a:r>
              <a:rPr lang="es-SV" sz="1100" b="1" dirty="0" err="1">
                <a:latin typeface="Calibri" panose="020F0502020204030204" pitchFamily="34" charset="0"/>
              </a:rPr>
              <a:t>A</a:t>
            </a:r>
            <a:r>
              <a:rPr lang="es-SV" sz="1100" b="1" dirty="0">
                <a:latin typeface="Calibri" panose="020F0502020204030204" pitchFamily="34" charset="0"/>
              </a:rPr>
              <a:t> D Em</a:t>
            </a:r>
          </a:p>
          <a:p>
            <a:r>
              <a:rPr lang="es-SV" sz="1100" b="1" dirty="0">
                <a:latin typeface="Calibri" panose="020F0502020204030204" pitchFamily="34" charset="0"/>
              </a:rPr>
              <a:t>Paz en mis angustias, Cordero Salvador.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Em         G              D              A     </a:t>
            </a:r>
            <a:r>
              <a:rPr lang="es-SV" sz="1100" b="1" dirty="0" err="1">
                <a:solidFill>
                  <a:srgbClr val="0070C0"/>
                </a:solidFill>
                <a:latin typeface="Calibri" panose="020F0502020204030204" pitchFamily="34" charset="0"/>
              </a:rPr>
              <a:t>A</a:t>
            </a:r>
            <a:r>
              <a:rPr lang="es-SV" sz="1100" b="1" dirty="0">
                <a:solidFill>
                  <a:srgbClr val="0070C0"/>
                </a:solidFill>
                <a:latin typeface="Calibri" panose="020F0502020204030204" pitchFamily="34" charset="0"/>
              </a:rPr>
              <a:t> D Em</a:t>
            </a:r>
          </a:p>
          <a:p>
            <a:r>
              <a:rPr lang="es-SV" sz="1100" dirty="0">
                <a:latin typeface="Calibri" panose="020F0502020204030204" pitchFamily="34" charset="0"/>
              </a:rPr>
              <a:t>Eres el agua que calma mi sed,</a:t>
            </a:r>
          </a:p>
          <a:p>
            <a:r>
              <a:rPr lang="es-SV" sz="1100" b="1" dirty="0">
                <a:solidFill>
                  <a:srgbClr val="0070C0"/>
                </a:solidFill>
                <a:latin typeface="Calibri" panose="020F0502020204030204" pitchFamily="34" charset="0"/>
              </a:rPr>
              <a:t>Em       G                D               A     </a:t>
            </a:r>
            <a:r>
              <a:rPr lang="es-SV" sz="1100" b="1" dirty="0" err="1">
                <a:solidFill>
                  <a:srgbClr val="0070C0"/>
                </a:solidFill>
                <a:latin typeface="Calibri" panose="020F0502020204030204" pitchFamily="34" charset="0"/>
              </a:rPr>
              <a:t>A</a:t>
            </a:r>
            <a:r>
              <a:rPr lang="es-SV" sz="1100" b="1" dirty="0">
                <a:solidFill>
                  <a:srgbClr val="0070C0"/>
                </a:solidFill>
                <a:latin typeface="Calibri" panose="020F0502020204030204" pitchFamily="34" charset="0"/>
              </a:rPr>
              <a:t> D Em</a:t>
            </a:r>
          </a:p>
          <a:p>
            <a:r>
              <a:rPr lang="es-SV" sz="1100" dirty="0">
                <a:latin typeface="Calibri" panose="020F0502020204030204" pitchFamily="34" charset="0"/>
              </a:rPr>
              <a:t>Eres la luz que ilumina mi vivir.</a:t>
            </a:r>
          </a:p>
          <a:p>
            <a:r>
              <a:rPr lang="es-SV" sz="1100" b="1" dirty="0">
                <a:solidFill>
                  <a:srgbClr val="0070C0"/>
                </a:solidFill>
                <a:latin typeface="Calibri" panose="020F0502020204030204" pitchFamily="34" charset="0"/>
              </a:rPr>
              <a:t>Em         G                      D          A    </a:t>
            </a:r>
            <a:r>
              <a:rPr lang="es-SV" sz="1100" b="1" dirty="0" err="1">
                <a:solidFill>
                  <a:srgbClr val="0070C0"/>
                </a:solidFill>
                <a:latin typeface="Calibri" panose="020F0502020204030204" pitchFamily="34" charset="0"/>
              </a:rPr>
              <a:t>A</a:t>
            </a:r>
            <a:r>
              <a:rPr lang="es-SV" sz="1100" b="1" dirty="0">
                <a:solidFill>
                  <a:srgbClr val="0070C0"/>
                </a:solidFill>
                <a:latin typeface="Calibri" panose="020F0502020204030204" pitchFamily="34" charset="0"/>
              </a:rPr>
              <a:t> D Em</a:t>
            </a:r>
          </a:p>
          <a:p>
            <a:r>
              <a:rPr lang="es-SV" sz="1100" dirty="0">
                <a:latin typeface="Calibri" panose="020F0502020204030204" pitchFamily="34" charset="0"/>
              </a:rPr>
              <a:t>Eres la gracia que me da perdón.</a:t>
            </a:r>
          </a:p>
          <a:p>
            <a:r>
              <a:rPr lang="es-SV" sz="1100" b="1" dirty="0">
                <a:solidFill>
                  <a:srgbClr val="0070C0"/>
                </a:solidFill>
                <a:latin typeface="Calibri" panose="020F0502020204030204" pitchFamily="34" charset="0"/>
              </a:rPr>
              <a:t>Em           G                      D     A    </a:t>
            </a:r>
          </a:p>
          <a:p>
            <a:r>
              <a:rPr lang="es-SV" sz="1100" dirty="0">
                <a:latin typeface="Calibri" panose="020F0502020204030204" pitchFamily="34" charset="0"/>
              </a:rPr>
              <a:t>Eres consuelo para mi corazón.</a:t>
            </a:r>
          </a:p>
          <a:p>
            <a:endParaRPr lang="es-SV" sz="1100" dirty="0">
              <a:latin typeface="Calibri" panose="020F0502020204030204" pitchFamily="34" charset="0"/>
            </a:endParaRPr>
          </a:p>
          <a:p>
            <a:r>
              <a:rPr lang="es-SV" sz="1100" dirty="0">
                <a:latin typeface="Calibri" panose="020F0502020204030204" pitchFamily="34" charset="0"/>
              </a:rPr>
              <a:t>Calma mi llanto, escucha mi clamor,</a:t>
            </a:r>
          </a:p>
          <a:p>
            <a:r>
              <a:rPr lang="es-SV" sz="1100" dirty="0">
                <a:latin typeface="Calibri" panose="020F0502020204030204" pitchFamily="34" charset="0"/>
              </a:rPr>
              <a:t>Toma mi vida, es tuya, te la doy.</a:t>
            </a:r>
          </a:p>
          <a:p>
            <a:r>
              <a:rPr lang="es-SV" sz="1100" dirty="0">
                <a:latin typeface="Calibri" panose="020F0502020204030204" pitchFamily="34" charset="0"/>
              </a:rPr>
              <a:t>Dame tu gracia, dame tu perdón.</a:t>
            </a:r>
          </a:p>
          <a:p>
            <a:r>
              <a:rPr lang="es-SV" sz="1100" dirty="0">
                <a:latin typeface="Calibri" panose="020F0502020204030204" pitchFamily="34" charset="0"/>
              </a:rPr>
              <a:t>Y con tu Espíritu, bautízame, Señor.</a:t>
            </a:r>
          </a:p>
          <a:p>
            <a:endParaRPr lang="es-SV" sz="1100" dirty="0">
              <a:latin typeface="Calibri" panose="020F0502020204030204" pitchFamily="34" charset="0"/>
            </a:endParaRPr>
          </a:p>
          <a:p>
            <a:r>
              <a:rPr lang="es-SV" sz="1100" dirty="0">
                <a:latin typeface="Calibri" panose="020F0502020204030204" pitchFamily="34" charset="0"/>
              </a:rPr>
              <a:t>Comamos su Cuerpo, con vino es mejor,</a:t>
            </a:r>
          </a:p>
          <a:p>
            <a:r>
              <a:rPr lang="es-SV" sz="1100" dirty="0">
                <a:latin typeface="Calibri" panose="020F0502020204030204" pitchFamily="34" charset="0"/>
              </a:rPr>
              <a:t>Esa es su Sangre, que Él derramó.</a:t>
            </a:r>
          </a:p>
          <a:p>
            <a:r>
              <a:rPr lang="es-SV" sz="1100" dirty="0">
                <a:latin typeface="Calibri" panose="020F0502020204030204" pitchFamily="34" charset="0"/>
              </a:rPr>
              <a:t>Por nuestros pecados, Él padeció.</a:t>
            </a:r>
          </a:p>
          <a:p>
            <a:r>
              <a:rPr lang="es-SV" sz="1100" dirty="0">
                <a:latin typeface="Calibri" panose="020F0502020204030204" pitchFamily="34" charset="0"/>
              </a:rPr>
              <a:t>Lleno de gloria resucitó.</a:t>
            </a:r>
          </a:p>
          <a:p>
            <a:endParaRPr lang="es-SV" sz="1100" dirty="0">
              <a:latin typeface="Calibri" panose="020F0502020204030204" pitchFamily="34" charset="0"/>
            </a:endParaRPr>
          </a:p>
          <a:p>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Orquesta Misionera Pan de Vida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PAN DE VIDA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38" name="15 CuadroTexto"/>
          <p:cNvSpPr txBox="1"/>
          <p:nvPr/>
        </p:nvSpPr>
        <p:spPr>
          <a:xfrm>
            <a:off x="5091266" y="507279"/>
            <a:ext cx="3297697" cy="5478423"/>
          </a:xfrm>
          <a:prstGeom prst="rect">
            <a:avLst/>
          </a:prstGeom>
          <a:noFill/>
        </p:spPr>
        <p:txBody>
          <a:bodyPr wrap="square" rtlCol="0">
            <a:spAutoFit/>
          </a:bodyPr>
          <a:lstStyle/>
          <a:p>
            <a:r>
              <a:rPr lang="es-ES" sz="1000" b="1" dirty="0">
                <a:solidFill>
                  <a:srgbClr val="0070C0"/>
                </a:solidFill>
                <a:latin typeface="Calibri" panose="020F0502020204030204" pitchFamily="34" charset="0"/>
                <a:cs typeface="Calibri" panose="020F0502020204030204" pitchFamily="34" charset="0"/>
              </a:rPr>
              <a:t>Em             Am             C              B7</a:t>
            </a:r>
          </a:p>
          <a:p>
            <a:r>
              <a:rPr lang="es-ES" sz="1000" b="1" dirty="0">
                <a:latin typeface="Calibri" panose="020F0502020204030204" pitchFamily="34" charset="0"/>
                <a:cs typeface="Calibri" panose="020F0502020204030204" pitchFamily="34" charset="0"/>
              </a:rPr>
              <a:t>Oh buen Jesús, yo creo firmemente,</a:t>
            </a:r>
          </a:p>
          <a:p>
            <a:r>
              <a:rPr lang="es-ES" sz="1000" b="1" dirty="0">
                <a:solidFill>
                  <a:srgbClr val="0070C0"/>
                </a:solidFill>
                <a:latin typeface="Calibri" panose="020F0502020204030204" pitchFamily="34" charset="0"/>
                <a:cs typeface="Calibri" panose="020F0502020204030204" pitchFamily="34" charset="0"/>
              </a:rPr>
              <a:t>Em                Am         C                  B7</a:t>
            </a:r>
          </a:p>
          <a:p>
            <a:r>
              <a:rPr lang="es-ES" sz="1000" b="1" dirty="0">
                <a:latin typeface="Calibri" panose="020F0502020204030204" pitchFamily="34" charset="0"/>
                <a:cs typeface="Calibri" panose="020F0502020204030204" pitchFamily="34" charset="0"/>
              </a:rPr>
              <a:t>Que por mi bien, estás en el Altar,</a:t>
            </a:r>
          </a:p>
          <a:p>
            <a:r>
              <a:rPr lang="es-ES" sz="1000" b="1" dirty="0">
                <a:solidFill>
                  <a:srgbClr val="0070C0"/>
                </a:solidFill>
                <a:latin typeface="Calibri" panose="020F0502020204030204" pitchFamily="34" charset="0"/>
                <a:cs typeface="Calibri" panose="020F0502020204030204" pitchFamily="34" charset="0"/>
              </a:rPr>
              <a:t>Am                 D                   B7            Em</a:t>
            </a:r>
          </a:p>
          <a:p>
            <a:r>
              <a:rPr lang="es-ES" sz="1000" b="1" dirty="0">
                <a:latin typeface="Calibri" panose="020F0502020204030204" pitchFamily="34" charset="0"/>
                <a:cs typeface="Calibri" panose="020F0502020204030204" pitchFamily="34" charset="0"/>
              </a:rPr>
              <a:t>Que das tu cuerpo y sangre juntamente</a:t>
            </a:r>
          </a:p>
          <a:p>
            <a:r>
              <a:rPr lang="es-ES" sz="1000" b="1" dirty="0">
                <a:solidFill>
                  <a:srgbClr val="0070C0"/>
                </a:solidFill>
                <a:latin typeface="Calibri" panose="020F0502020204030204" pitchFamily="34" charset="0"/>
                <a:cs typeface="Calibri" panose="020F0502020204030204" pitchFamily="34" charset="0"/>
              </a:rPr>
              <a:t>C               D            Em        D   G</a:t>
            </a:r>
          </a:p>
          <a:p>
            <a:r>
              <a:rPr lang="es-ES" sz="1000" b="1" dirty="0">
                <a:latin typeface="Calibri" panose="020F0502020204030204" pitchFamily="34" charset="0"/>
                <a:cs typeface="Calibri" panose="020F0502020204030204" pitchFamily="34" charset="0"/>
              </a:rPr>
              <a:t>Al alma fiel en celestial manjar.</a:t>
            </a:r>
          </a:p>
          <a:p>
            <a:r>
              <a:rPr lang="es-ES" sz="1000" b="1" dirty="0">
                <a:solidFill>
                  <a:srgbClr val="0070C0"/>
                </a:solidFill>
                <a:latin typeface="Calibri" panose="020F0502020204030204" pitchFamily="34" charset="0"/>
                <a:cs typeface="Calibri" panose="020F0502020204030204" pitchFamily="34" charset="0"/>
              </a:rPr>
              <a:t>C            Am                Em B7 Em</a:t>
            </a:r>
          </a:p>
          <a:p>
            <a:r>
              <a:rPr lang="es-ES" sz="1000" b="1" dirty="0">
                <a:latin typeface="Calibri" panose="020F0502020204030204" pitchFamily="34" charset="0"/>
                <a:cs typeface="Calibri" panose="020F0502020204030204" pitchFamily="34" charset="0"/>
              </a:rPr>
              <a:t>Al alma fiel en celestial manjar.</a:t>
            </a:r>
          </a:p>
          <a:p>
            <a:endParaRPr lang="es-ES" sz="1000" dirty="0">
              <a:latin typeface="Calibri" panose="020F0502020204030204" pitchFamily="34" charset="0"/>
              <a:cs typeface="Calibri" panose="020F0502020204030204" pitchFamily="34" charset="0"/>
            </a:endParaRPr>
          </a:p>
          <a:p>
            <a:r>
              <a:rPr lang="es-ES" sz="1000" dirty="0">
                <a:latin typeface="Calibri" panose="020F0502020204030204" pitchFamily="34" charset="0"/>
                <a:cs typeface="Calibri" panose="020F0502020204030204" pitchFamily="34" charset="0"/>
              </a:rPr>
              <a:t>Indigno soy, confieso avergonzado</a:t>
            </a:r>
          </a:p>
          <a:p>
            <a:r>
              <a:rPr lang="es-ES" sz="1000" dirty="0">
                <a:latin typeface="Calibri" panose="020F0502020204030204" pitchFamily="34" charset="0"/>
                <a:cs typeface="Calibri" panose="020F0502020204030204" pitchFamily="34" charset="0"/>
              </a:rPr>
              <a:t>De recibir la Santa Comunión.</a:t>
            </a:r>
          </a:p>
          <a:p>
            <a:r>
              <a:rPr lang="es-ES" sz="1000" dirty="0">
                <a:latin typeface="Calibri" panose="020F0502020204030204" pitchFamily="34" charset="0"/>
                <a:cs typeface="Calibri" panose="020F0502020204030204" pitchFamily="34" charset="0"/>
              </a:rPr>
              <a:t>Jesús que ves mi nada y mi pecado,</a:t>
            </a:r>
          </a:p>
          <a:p>
            <a:r>
              <a:rPr lang="es-ES" sz="1000" dirty="0">
                <a:latin typeface="Calibri" panose="020F0502020204030204" pitchFamily="34" charset="0"/>
                <a:cs typeface="Calibri" panose="020F0502020204030204" pitchFamily="34" charset="0"/>
              </a:rPr>
              <a:t>/Prepara Tú mi pobre corazón/.</a:t>
            </a:r>
          </a:p>
          <a:p>
            <a:endParaRPr lang="es-ES" sz="1000" dirty="0">
              <a:latin typeface="Calibri" panose="020F0502020204030204" pitchFamily="34" charset="0"/>
              <a:cs typeface="Calibri" panose="020F0502020204030204" pitchFamily="34" charset="0"/>
            </a:endParaRPr>
          </a:p>
          <a:p>
            <a:r>
              <a:rPr lang="es-ES" sz="1000" dirty="0">
                <a:latin typeface="Calibri" panose="020F0502020204030204" pitchFamily="34" charset="0"/>
                <a:cs typeface="Calibri" panose="020F0502020204030204" pitchFamily="34" charset="0"/>
              </a:rPr>
              <a:t>Pequé Señor, ingrato te he ofendido,</a:t>
            </a:r>
          </a:p>
          <a:p>
            <a:r>
              <a:rPr lang="es-ES" sz="1000" dirty="0">
                <a:latin typeface="Calibri" panose="020F0502020204030204" pitchFamily="34" charset="0"/>
                <a:cs typeface="Calibri" panose="020F0502020204030204" pitchFamily="34" charset="0"/>
              </a:rPr>
              <a:t>Infiel te fui confieso mi maldad.</a:t>
            </a:r>
          </a:p>
          <a:p>
            <a:r>
              <a:rPr lang="es-ES" sz="1000" dirty="0">
                <a:latin typeface="Calibri" panose="020F0502020204030204" pitchFamily="34" charset="0"/>
                <a:cs typeface="Calibri" panose="020F0502020204030204" pitchFamily="34" charset="0"/>
              </a:rPr>
              <a:t>Me pesa ya, perdón Señor te pido,</a:t>
            </a:r>
          </a:p>
          <a:p>
            <a:r>
              <a:rPr lang="es-ES" sz="1000" dirty="0">
                <a:latin typeface="Calibri" panose="020F0502020204030204" pitchFamily="34" charset="0"/>
                <a:cs typeface="Calibri" panose="020F0502020204030204" pitchFamily="34" charset="0"/>
              </a:rPr>
              <a:t>/Eres mi Dios apelo a tu bondad/.</a:t>
            </a:r>
          </a:p>
          <a:p>
            <a:endParaRPr lang="es-ES" sz="1000" dirty="0">
              <a:latin typeface="Calibri" panose="020F0502020204030204" pitchFamily="34" charset="0"/>
              <a:cs typeface="Calibri" panose="020F0502020204030204" pitchFamily="34" charset="0"/>
            </a:endParaRPr>
          </a:p>
          <a:p>
            <a:r>
              <a:rPr lang="es-ES" sz="1000" dirty="0">
                <a:latin typeface="Calibri" panose="020F0502020204030204" pitchFamily="34" charset="0"/>
                <a:cs typeface="Calibri" panose="020F0502020204030204" pitchFamily="34" charset="0"/>
              </a:rPr>
              <a:t>Espero en Ti, piadoso Jesús mío,</a:t>
            </a:r>
          </a:p>
          <a:p>
            <a:r>
              <a:rPr lang="es-ES" sz="1000" dirty="0">
                <a:latin typeface="Calibri" panose="020F0502020204030204" pitchFamily="34" charset="0"/>
                <a:cs typeface="Calibri" panose="020F0502020204030204" pitchFamily="34" charset="0"/>
              </a:rPr>
              <a:t>Oigo tu voz, que dice ven a mí,</a:t>
            </a:r>
          </a:p>
          <a:p>
            <a:r>
              <a:rPr lang="es-ES" sz="1000" dirty="0">
                <a:latin typeface="Calibri" panose="020F0502020204030204" pitchFamily="34" charset="0"/>
                <a:cs typeface="Calibri" panose="020F0502020204030204" pitchFamily="34" charset="0"/>
              </a:rPr>
              <a:t>Porque eres fiel, por eso en Ti confío,</a:t>
            </a:r>
          </a:p>
          <a:p>
            <a:r>
              <a:rPr lang="es-ES" sz="1000" dirty="0">
                <a:latin typeface="Calibri" panose="020F0502020204030204" pitchFamily="34" charset="0"/>
                <a:cs typeface="Calibri" panose="020F0502020204030204" pitchFamily="34" charset="0"/>
              </a:rPr>
              <a:t>/Todo Señor espero yo de Ti/.</a:t>
            </a:r>
          </a:p>
          <a:p>
            <a:endParaRPr lang="es-ES" sz="1000" dirty="0">
              <a:latin typeface="Calibri" panose="020F0502020204030204" pitchFamily="34" charset="0"/>
              <a:cs typeface="Calibri" panose="020F0502020204030204" pitchFamily="34" charset="0"/>
            </a:endParaRPr>
          </a:p>
          <a:p>
            <a:r>
              <a:rPr lang="es-ES" sz="1000" dirty="0">
                <a:latin typeface="Calibri" panose="020F0502020204030204" pitchFamily="34" charset="0"/>
                <a:cs typeface="Calibri" panose="020F0502020204030204" pitchFamily="34" charset="0"/>
              </a:rPr>
              <a:t>Oh buen pastor, amable y fino amante,</a:t>
            </a:r>
          </a:p>
          <a:p>
            <a:r>
              <a:rPr lang="es-ES" sz="1000" dirty="0">
                <a:latin typeface="Calibri" panose="020F0502020204030204" pitchFamily="34" charset="0"/>
                <a:cs typeface="Calibri" panose="020F0502020204030204" pitchFamily="34" charset="0"/>
              </a:rPr>
              <a:t>Mi corazón se abraza en santo ardor.</a:t>
            </a:r>
          </a:p>
          <a:p>
            <a:r>
              <a:rPr lang="es-ES" sz="1000" dirty="0">
                <a:latin typeface="Calibri" panose="020F0502020204030204" pitchFamily="34" charset="0"/>
                <a:cs typeface="Calibri" panose="020F0502020204030204" pitchFamily="34" charset="0"/>
              </a:rPr>
              <a:t>Si te olvidé, hoy juro que constante,</a:t>
            </a:r>
          </a:p>
          <a:p>
            <a:r>
              <a:rPr lang="es-ES" sz="1000" dirty="0">
                <a:latin typeface="Calibri" panose="020F0502020204030204" pitchFamily="34" charset="0"/>
                <a:cs typeface="Calibri" panose="020F0502020204030204" pitchFamily="34" charset="0"/>
              </a:rPr>
              <a:t>/He de vivir tan sólo de tu amor/.</a:t>
            </a:r>
          </a:p>
          <a:p>
            <a:endParaRPr lang="es-ES" sz="1000" dirty="0">
              <a:latin typeface="Calibri" panose="020F0502020204030204" pitchFamily="34" charset="0"/>
              <a:cs typeface="Calibri" panose="020F0502020204030204" pitchFamily="34" charset="0"/>
            </a:endParaRPr>
          </a:p>
          <a:p>
            <a:r>
              <a:rPr lang="es-ES" sz="1000" dirty="0">
                <a:latin typeface="Calibri" panose="020F0502020204030204" pitchFamily="34" charset="0"/>
                <a:cs typeface="Calibri" panose="020F0502020204030204" pitchFamily="34" charset="0"/>
              </a:rPr>
              <a:t>Dulce maná y celestial comida,</a:t>
            </a:r>
          </a:p>
          <a:p>
            <a:r>
              <a:rPr lang="es-ES" sz="1000" dirty="0">
                <a:latin typeface="Calibri" panose="020F0502020204030204" pitchFamily="34" charset="0"/>
                <a:cs typeface="Calibri" panose="020F0502020204030204" pitchFamily="34" charset="0"/>
              </a:rPr>
              <a:t>Gozo y salud de quien te come bien.</a:t>
            </a:r>
          </a:p>
          <a:p>
            <a:r>
              <a:rPr lang="es-ES" sz="1000" dirty="0">
                <a:latin typeface="Calibri" panose="020F0502020204030204" pitchFamily="34" charset="0"/>
                <a:cs typeface="Calibri" panose="020F0502020204030204" pitchFamily="34" charset="0"/>
              </a:rPr>
              <a:t>Ven sin tardar, mi Dios, mi luz, mi vida,</a:t>
            </a:r>
          </a:p>
          <a:p>
            <a:r>
              <a:rPr lang="es-ES" sz="1000" dirty="0">
                <a:latin typeface="Calibri" panose="020F0502020204030204" pitchFamily="34" charset="0"/>
                <a:cs typeface="Calibri" panose="020F0502020204030204" pitchFamily="34" charset="0"/>
              </a:rPr>
              <a:t>/Desciende a mí, hasta mi pecho ven/.</a:t>
            </a:r>
          </a:p>
        </p:txBody>
      </p:sp>
      <p:sp>
        <p:nvSpPr>
          <p:cNvPr id="39" name="Redondear rectángulo de esquina diagonal 38"/>
          <p:cNvSpPr/>
          <p:nvPr/>
        </p:nvSpPr>
        <p:spPr>
          <a:xfrm>
            <a:off x="7932098"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40" name="Paralelogramo 39"/>
          <p:cNvSpPr/>
          <p:nvPr/>
        </p:nvSpPr>
        <p:spPr>
          <a:xfrm>
            <a:off x="5111675"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León de Jesús</a:t>
            </a:r>
          </a:p>
        </p:txBody>
      </p:sp>
      <p:sp>
        <p:nvSpPr>
          <p:cNvPr id="41" name="Paralelogramo 40"/>
          <p:cNvSpPr/>
          <p:nvPr/>
        </p:nvSpPr>
        <p:spPr>
          <a:xfrm>
            <a:off x="5143606"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OH BUEN JESÚS</a:t>
            </a:r>
          </a:p>
        </p:txBody>
      </p:sp>
      <p:sp>
        <p:nvSpPr>
          <p:cNvPr id="42" name="Conector 41"/>
          <p:cNvSpPr/>
          <p:nvPr/>
        </p:nvSpPr>
        <p:spPr>
          <a:xfrm>
            <a:off x="5131279"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3" name="Imagen 42"/>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39746"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141" y="202300"/>
            <a:ext cx="340452" cy="317106"/>
          </a:xfrm>
          <a:prstGeom prst="flowChartConnector">
            <a:avLst/>
          </a:prstGeom>
        </p:spPr>
      </p:pic>
    </p:spTree>
    <p:extLst>
      <p:ext uri="{BB962C8B-B14F-4D97-AF65-F5344CB8AC3E}">
        <p14:creationId xmlns:p14="http://schemas.microsoft.com/office/powerpoint/2010/main" val="3564720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p:cNvSpPr txBox="1"/>
          <p:nvPr/>
        </p:nvSpPr>
        <p:spPr>
          <a:xfrm>
            <a:off x="462607" y="503960"/>
            <a:ext cx="4369413"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Dm             Gm            Dm</a:t>
            </a:r>
          </a:p>
          <a:p>
            <a:r>
              <a:rPr lang="es-SV" sz="1100" b="1" dirty="0">
                <a:latin typeface="Calibri" panose="020F0502020204030204" pitchFamily="34" charset="0"/>
              </a:rPr>
              <a:t>Amén. El Cuerpo de Cristo.</a:t>
            </a:r>
          </a:p>
          <a:p>
            <a:r>
              <a:rPr lang="es-SV" sz="1100" b="1" dirty="0">
                <a:solidFill>
                  <a:srgbClr val="0070C0"/>
                </a:solidFill>
                <a:latin typeface="Calibri" panose="020F0502020204030204" pitchFamily="34" charset="0"/>
              </a:rPr>
              <a:t>                  Gm                   A7</a:t>
            </a:r>
          </a:p>
          <a:p>
            <a:r>
              <a:rPr lang="es-SV" sz="1100" b="1" dirty="0">
                <a:latin typeface="Calibri" panose="020F0502020204030204" pitchFamily="34" charset="0"/>
              </a:rPr>
              <a:t>Amén. La Sangre del Señor.</a:t>
            </a:r>
          </a:p>
          <a:p>
            <a:r>
              <a:rPr lang="es-SV" sz="1100" b="1" dirty="0">
                <a:solidFill>
                  <a:srgbClr val="0070C0"/>
                </a:solidFill>
                <a:latin typeface="Calibri" panose="020F0502020204030204" pitchFamily="34" charset="0"/>
              </a:rPr>
              <a:t>      D7              Gm              C                F</a:t>
            </a:r>
          </a:p>
          <a:p>
            <a:r>
              <a:rPr lang="es-SV" sz="1100" b="1" dirty="0">
                <a:latin typeface="Calibri" panose="020F0502020204030204" pitchFamily="34" charset="0"/>
              </a:rPr>
              <a:t>Comemos tu Cuerpo, tu Sangre beber</a:t>
            </a:r>
          </a:p>
          <a:p>
            <a:r>
              <a:rPr lang="es-SV" sz="1100" b="1" dirty="0">
                <a:solidFill>
                  <a:srgbClr val="0070C0"/>
                </a:solidFill>
                <a:latin typeface="Calibri" panose="020F0502020204030204" pitchFamily="34" charset="0"/>
              </a:rPr>
              <a:t>                                       Gm             Bb    C  Dm   C</a:t>
            </a:r>
          </a:p>
          <a:p>
            <a:r>
              <a:rPr lang="es-SV" sz="1100" b="1" dirty="0">
                <a:latin typeface="Calibri" panose="020F0502020204030204" pitchFamily="34" charset="0"/>
              </a:rPr>
              <a:t>En tu amor nos convertimos. Amén. Amén.</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F                                          C                  Dm</a:t>
            </a:r>
          </a:p>
          <a:p>
            <a:r>
              <a:rPr lang="es-SV" sz="1100" dirty="0">
                <a:latin typeface="Calibri" panose="020F0502020204030204" pitchFamily="34" charset="0"/>
              </a:rPr>
              <a:t>Amén. Recordamos tu muerte y sacrificio.</a:t>
            </a:r>
          </a:p>
          <a:p>
            <a:r>
              <a:rPr lang="es-SV" sz="1100" b="1" dirty="0">
                <a:solidFill>
                  <a:srgbClr val="0070C0"/>
                </a:solidFill>
                <a:latin typeface="Calibri" panose="020F0502020204030204" pitchFamily="34" charset="0"/>
              </a:rPr>
              <a:t>C  Gm         Eb          Dm             C          Bb Gm   Dm</a:t>
            </a:r>
          </a:p>
          <a:p>
            <a:r>
              <a:rPr lang="es-SV" sz="1100" dirty="0">
                <a:latin typeface="Calibri" panose="020F0502020204030204" pitchFamily="34" charset="0"/>
              </a:rPr>
              <a:t>Amén. Y contigo, Señor resucitamos. Amén.</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Amén. Te ofrecemos la vida que nos diste.</a:t>
            </a:r>
          </a:p>
          <a:p>
            <a:r>
              <a:rPr lang="es-SV" sz="1100" dirty="0">
                <a:latin typeface="Calibri" panose="020F0502020204030204" pitchFamily="34" charset="0"/>
              </a:rPr>
              <a:t>Amén. Te ofrecemos, Señor, todo lo que somos. Amén.</a:t>
            </a:r>
          </a:p>
          <a:p>
            <a:endParaRPr lang="es-SV" sz="1100" dirty="0">
              <a:latin typeface="Calibri" panose="020F0502020204030204" pitchFamily="34" charset="0"/>
            </a:endParaRPr>
          </a:p>
          <a:p>
            <a:r>
              <a:rPr lang="es-SV" sz="1100" dirty="0">
                <a:latin typeface="Calibri" panose="020F0502020204030204" pitchFamily="34" charset="0"/>
              </a:rPr>
              <a:t>Amén. Nos hiciste, Señor, un solo cuerpo.</a:t>
            </a:r>
          </a:p>
          <a:p>
            <a:r>
              <a:rPr lang="es-SV" sz="1100" dirty="0">
                <a:latin typeface="Calibri" panose="020F0502020204030204" pitchFamily="34" charset="0"/>
              </a:rPr>
              <a:t>Amén. En tu Cuerpo, Señor, un pueblo santo. Amén.</a:t>
            </a:r>
          </a:p>
          <a:p>
            <a:endParaRPr lang="es-SV" sz="1100" dirty="0">
              <a:latin typeface="Calibri" panose="020F0502020204030204" pitchFamily="34" charset="0"/>
            </a:endParaRPr>
          </a:p>
          <a:p>
            <a:r>
              <a:rPr lang="es-SV" sz="1100" dirty="0">
                <a:latin typeface="Calibri" panose="020F0502020204030204" pitchFamily="34" charset="0"/>
              </a:rPr>
              <a:t>Amén. Te encontramos, Señor, en los humildes.</a:t>
            </a:r>
          </a:p>
          <a:p>
            <a:r>
              <a:rPr lang="es-SV" sz="1100" dirty="0">
                <a:latin typeface="Calibri" panose="020F0502020204030204" pitchFamily="34" charset="0"/>
              </a:rPr>
              <a:t>Amén. A Ti mismo servimos en los pobres. Amén.</a:t>
            </a:r>
          </a:p>
          <a:p>
            <a:endParaRPr lang="es-SV" sz="1100" dirty="0">
              <a:latin typeface="Calibri" panose="020F0502020204030204" pitchFamily="34" charset="0"/>
            </a:endParaRPr>
          </a:p>
          <a:p>
            <a:r>
              <a:rPr lang="es-SV" sz="1100" dirty="0">
                <a:latin typeface="Calibri" panose="020F0502020204030204" pitchFamily="34" charset="0"/>
              </a:rPr>
              <a:t>Amén. Tu regreso en la gloria anhelamos.</a:t>
            </a:r>
          </a:p>
          <a:p>
            <a:r>
              <a:rPr lang="es-SV" sz="1100" dirty="0">
                <a:latin typeface="Calibri" panose="020F0502020204030204" pitchFamily="34" charset="0"/>
              </a:rPr>
              <a:t>Amén. Esperamos el día de tu venida. Amén.</a:t>
            </a:r>
          </a:p>
          <a:p>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Schiavone</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AMÉN, EL CUERPO DE CRISTO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38" name="15 CuadroTexto"/>
          <p:cNvSpPr txBox="1"/>
          <p:nvPr/>
        </p:nvSpPr>
        <p:spPr>
          <a:xfrm>
            <a:off x="5091266" y="507279"/>
            <a:ext cx="3297697" cy="466281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Calibri" panose="020F0502020204030204" pitchFamily="34" charset="0"/>
              </a:rPr>
              <a:t> F            Dm       Bb             F    C</a:t>
            </a:r>
          </a:p>
          <a:p>
            <a:r>
              <a:rPr lang="es-ES" sz="1100" dirty="0">
                <a:latin typeface="Calibri" panose="020F0502020204030204" pitchFamily="34" charset="0"/>
                <a:cs typeface="Calibri" panose="020F0502020204030204" pitchFamily="34" charset="0"/>
              </a:rPr>
              <a:t>Alma de Cristo,</a:t>
            </a:r>
            <a:r>
              <a:rPr lang="es-ES" sz="1100" b="1" dirty="0">
                <a:latin typeface="Calibri" panose="020F0502020204030204" pitchFamily="34" charset="0"/>
                <a:cs typeface="Calibri" panose="020F0502020204030204" pitchFamily="34" charset="0"/>
              </a:rPr>
              <a:t> santifícame.</a:t>
            </a:r>
          </a:p>
          <a:p>
            <a:r>
              <a:rPr lang="es-ES" sz="1100" b="1" dirty="0">
                <a:solidFill>
                  <a:srgbClr val="0070C0"/>
                </a:solidFill>
                <a:latin typeface="Calibri" panose="020F0502020204030204" pitchFamily="34" charset="0"/>
                <a:cs typeface="Calibri" panose="020F0502020204030204" pitchFamily="34" charset="0"/>
              </a:rPr>
              <a:t>                     Bb       C         F</a:t>
            </a:r>
          </a:p>
          <a:p>
            <a:r>
              <a:rPr lang="es-ES" sz="1100" dirty="0">
                <a:latin typeface="Calibri" panose="020F0502020204030204" pitchFamily="34" charset="0"/>
                <a:cs typeface="Calibri" panose="020F0502020204030204" pitchFamily="34" charset="0"/>
              </a:rPr>
              <a:t>Cuerpo de Cristo, </a:t>
            </a:r>
            <a:r>
              <a:rPr lang="es-ES" sz="1100" b="1" dirty="0">
                <a:latin typeface="Calibri" panose="020F0502020204030204" pitchFamily="34" charset="0"/>
                <a:cs typeface="Calibri" panose="020F0502020204030204" pitchFamily="34" charset="0"/>
              </a:rPr>
              <a:t>sálvame.</a:t>
            </a:r>
            <a:endParaRPr lang="es-ES" sz="1100" dirty="0">
              <a:latin typeface="Calibri" panose="020F0502020204030204" pitchFamily="34" charset="0"/>
              <a:cs typeface="Calibri" panose="020F0502020204030204" pitchFamily="34" charset="0"/>
            </a:endParaRPr>
          </a:p>
          <a:p>
            <a:r>
              <a:rPr lang="es-ES" sz="1100" b="1" dirty="0">
                <a:solidFill>
                  <a:srgbClr val="0070C0"/>
                </a:solidFill>
                <a:latin typeface="Calibri" panose="020F0502020204030204" pitchFamily="34" charset="0"/>
                <a:cs typeface="Calibri" panose="020F0502020204030204" pitchFamily="34" charset="0"/>
              </a:rPr>
              <a:t>                   Dm     Bb                F    C</a:t>
            </a:r>
          </a:p>
          <a:p>
            <a:r>
              <a:rPr lang="es-ES" sz="1100" dirty="0">
                <a:latin typeface="Calibri" panose="020F0502020204030204" pitchFamily="34" charset="0"/>
                <a:cs typeface="Calibri" panose="020F0502020204030204" pitchFamily="34" charset="0"/>
              </a:rPr>
              <a:t>Sangre de Cristo, </a:t>
            </a:r>
            <a:r>
              <a:rPr lang="es-ES" sz="1100" b="1" dirty="0">
                <a:latin typeface="Calibri" panose="020F0502020204030204" pitchFamily="34" charset="0"/>
                <a:cs typeface="Calibri" panose="020F0502020204030204" pitchFamily="34" charset="0"/>
              </a:rPr>
              <a:t>embriágame.</a:t>
            </a:r>
            <a:endParaRPr lang="es-ES" sz="1100" dirty="0">
              <a:latin typeface="Calibri" panose="020F0502020204030204" pitchFamily="34" charset="0"/>
              <a:cs typeface="Calibri" panose="020F0502020204030204" pitchFamily="34" charset="0"/>
            </a:endParaRPr>
          </a:p>
          <a:p>
            <a:r>
              <a:rPr lang="es-ES" sz="1100" b="1" dirty="0">
                <a:solidFill>
                  <a:srgbClr val="0070C0"/>
                </a:solidFill>
                <a:latin typeface="Calibri" panose="020F0502020204030204" pitchFamily="34" charset="0"/>
                <a:cs typeface="Calibri" panose="020F0502020204030204" pitchFamily="34" charset="0"/>
              </a:rPr>
              <a:t>                                      Bb       C        F</a:t>
            </a:r>
          </a:p>
          <a:p>
            <a:r>
              <a:rPr lang="es-ES" sz="1100" dirty="0">
                <a:latin typeface="Calibri" panose="020F0502020204030204" pitchFamily="34" charset="0"/>
                <a:cs typeface="Calibri" panose="020F0502020204030204" pitchFamily="34" charset="0"/>
              </a:rPr>
              <a:t>Agua del costado de Cristo, </a:t>
            </a:r>
            <a:r>
              <a:rPr lang="es-ES" sz="1100" b="1" dirty="0">
                <a:latin typeface="Calibri" panose="020F0502020204030204" pitchFamily="34" charset="0"/>
                <a:cs typeface="Calibri" panose="020F0502020204030204" pitchFamily="34" charset="0"/>
              </a:rPr>
              <a:t>lávame.</a:t>
            </a:r>
            <a:endParaRPr lang="es-ES" sz="1100" dirty="0">
              <a:latin typeface="Calibri" panose="020F0502020204030204" pitchFamily="34" charset="0"/>
              <a:cs typeface="Calibri" panose="020F0502020204030204" pitchFamily="34" charset="0"/>
            </a:endParaRPr>
          </a:p>
          <a:p>
            <a:r>
              <a:rPr lang="es-ES" sz="1100" b="1" dirty="0">
                <a:solidFill>
                  <a:srgbClr val="0070C0"/>
                </a:solidFill>
                <a:latin typeface="Calibri" panose="020F0502020204030204" pitchFamily="34" charset="0"/>
                <a:cs typeface="Calibri" panose="020F0502020204030204" pitchFamily="34" charset="0"/>
              </a:rPr>
              <a:t>Gm            Dm      Bb             F</a:t>
            </a:r>
          </a:p>
          <a:p>
            <a:r>
              <a:rPr lang="es-ES" sz="1100" dirty="0">
                <a:latin typeface="Calibri" panose="020F0502020204030204" pitchFamily="34" charset="0"/>
                <a:cs typeface="Calibri" panose="020F0502020204030204" pitchFamily="34" charset="0"/>
              </a:rPr>
              <a:t>Pasión de Cristo, </a:t>
            </a:r>
            <a:r>
              <a:rPr lang="es-ES" sz="1100" b="1" dirty="0">
                <a:latin typeface="Calibri" panose="020F0502020204030204" pitchFamily="34" charset="0"/>
                <a:cs typeface="Calibri" panose="020F0502020204030204" pitchFamily="34" charset="0"/>
              </a:rPr>
              <a:t>confórtame.</a:t>
            </a:r>
          </a:p>
          <a:p>
            <a:r>
              <a:rPr lang="es-ES" sz="1100" b="1" dirty="0">
                <a:solidFill>
                  <a:srgbClr val="0070C0"/>
                </a:solidFill>
                <a:latin typeface="Calibri" panose="020F0502020204030204" pitchFamily="34" charset="0"/>
                <a:cs typeface="Calibri" panose="020F0502020204030204" pitchFamily="34" charset="0"/>
              </a:rPr>
              <a:t>Gm                Dm  Bb     F </a:t>
            </a:r>
          </a:p>
          <a:p>
            <a:r>
              <a:rPr lang="es-ES" sz="1100" dirty="0">
                <a:latin typeface="Calibri" panose="020F0502020204030204" pitchFamily="34" charset="0"/>
                <a:cs typeface="Calibri" panose="020F0502020204030204" pitchFamily="34" charset="0"/>
              </a:rPr>
              <a:t>¡Oh! Buen Jesús, </a:t>
            </a:r>
            <a:r>
              <a:rPr lang="es-ES" sz="1100" b="1" dirty="0">
                <a:latin typeface="Calibri" panose="020F0502020204030204" pitchFamily="34" charset="0"/>
                <a:cs typeface="Calibri" panose="020F0502020204030204" pitchFamily="34" charset="0"/>
              </a:rPr>
              <a:t>óyeme.</a:t>
            </a:r>
          </a:p>
          <a:p>
            <a:r>
              <a:rPr lang="es-ES" sz="1100" b="1" dirty="0">
                <a:solidFill>
                  <a:srgbClr val="0070C0"/>
                </a:solidFill>
                <a:latin typeface="Calibri" panose="020F0502020204030204" pitchFamily="34" charset="0"/>
                <a:cs typeface="Calibri" panose="020F0502020204030204" pitchFamily="34" charset="0"/>
              </a:rPr>
              <a:t>   Bb                       F        C            Dm        </a:t>
            </a:r>
          </a:p>
          <a:p>
            <a:r>
              <a:rPr lang="es-ES" sz="1100" dirty="0">
                <a:latin typeface="Calibri" panose="020F0502020204030204" pitchFamily="34" charset="0"/>
                <a:cs typeface="Calibri" panose="020F0502020204030204" pitchFamily="34" charset="0"/>
              </a:rPr>
              <a:t>Y dentro de tus llagas, </a:t>
            </a:r>
            <a:r>
              <a:rPr lang="es-ES" sz="1100" b="1" dirty="0">
                <a:latin typeface="Calibri" panose="020F0502020204030204" pitchFamily="34" charset="0"/>
                <a:cs typeface="Calibri" panose="020F0502020204030204" pitchFamily="34" charset="0"/>
              </a:rPr>
              <a:t>escóndeme.</a:t>
            </a:r>
            <a:endParaRPr lang="es-ES" sz="1100" dirty="0">
              <a:latin typeface="Calibri" panose="020F0502020204030204" pitchFamily="34" charset="0"/>
              <a:cs typeface="Calibri" panose="020F0502020204030204" pitchFamily="34" charset="0"/>
            </a:endParaRPr>
          </a:p>
          <a:p>
            <a:r>
              <a:rPr lang="es-ES" sz="1100" b="1" dirty="0">
                <a:solidFill>
                  <a:srgbClr val="0070C0"/>
                </a:solidFill>
                <a:latin typeface="Calibri" panose="020F0502020204030204" pitchFamily="34" charset="0"/>
                <a:cs typeface="Calibri" panose="020F0502020204030204" pitchFamily="34" charset="0"/>
              </a:rPr>
              <a:t>        C  Bb                                       C</a:t>
            </a:r>
          </a:p>
          <a:p>
            <a:r>
              <a:rPr lang="es-ES" sz="1100" dirty="0">
                <a:latin typeface="Calibri" panose="020F0502020204030204" pitchFamily="34" charset="0"/>
                <a:cs typeface="Calibri" panose="020F0502020204030204" pitchFamily="34" charset="0"/>
              </a:rPr>
              <a:t>No permitas que me aparte de Ti.</a:t>
            </a:r>
          </a:p>
          <a:p>
            <a:r>
              <a:rPr lang="es-ES" sz="1100" b="1" dirty="0">
                <a:solidFill>
                  <a:srgbClr val="0070C0"/>
                </a:solidFill>
                <a:latin typeface="Calibri" panose="020F0502020204030204" pitchFamily="34" charset="0"/>
                <a:cs typeface="Calibri" panose="020F0502020204030204" pitchFamily="34" charset="0"/>
              </a:rPr>
              <a:t>Gm      Dm      Bb              F</a:t>
            </a:r>
          </a:p>
          <a:p>
            <a:r>
              <a:rPr lang="es-ES" sz="1100" dirty="0">
                <a:latin typeface="Calibri" panose="020F0502020204030204" pitchFamily="34" charset="0"/>
                <a:cs typeface="Calibri" panose="020F0502020204030204" pitchFamily="34" charset="0"/>
              </a:rPr>
              <a:t>Del enemigo, </a:t>
            </a:r>
            <a:r>
              <a:rPr lang="es-ES" sz="1100" b="1" dirty="0">
                <a:latin typeface="Calibri" panose="020F0502020204030204" pitchFamily="34" charset="0"/>
                <a:cs typeface="Calibri" panose="020F0502020204030204" pitchFamily="34" charset="0"/>
              </a:rPr>
              <a:t>defiéndeme.</a:t>
            </a:r>
          </a:p>
          <a:p>
            <a:r>
              <a:rPr lang="es-ES" sz="1100" b="1" dirty="0">
                <a:solidFill>
                  <a:srgbClr val="0070C0"/>
                </a:solidFill>
                <a:latin typeface="Calibri" panose="020F0502020204030204" pitchFamily="34" charset="0"/>
                <a:cs typeface="Calibri" panose="020F0502020204030204" pitchFamily="34" charset="0"/>
              </a:rPr>
              <a:t>Gm                        Dm        Bb        F</a:t>
            </a:r>
          </a:p>
          <a:p>
            <a:r>
              <a:rPr lang="es-ES" sz="1100" dirty="0">
                <a:latin typeface="Calibri" panose="020F0502020204030204" pitchFamily="34" charset="0"/>
                <a:cs typeface="Calibri" panose="020F0502020204030204" pitchFamily="34" charset="0"/>
              </a:rPr>
              <a:t>En la hora de mi muerte, </a:t>
            </a:r>
            <a:r>
              <a:rPr lang="es-ES" sz="1100" b="1" dirty="0">
                <a:latin typeface="Calibri" panose="020F0502020204030204" pitchFamily="34" charset="0"/>
                <a:cs typeface="Calibri" panose="020F0502020204030204" pitchFamily="34" charset="0"/>
              </a:rPr>
              <a:t>llámame.</a:t>
            </a:r>
          </a:p>
          <a:p>
            <a:r>
              <a:rPr lang="es-ES" sz="1100" b="1" dirty="0">
                <a:solidFill>
                  <a:srgbClr val="0070C0"/>
                </a:solidFill>
                <a:latin typeface="Calibri" panose="020F0502020204030204" pitchFamily="34" charset="0"/>
                <a:cs typeface="Calibri" panose="020F0502020204030204" pitchFamily="34" charset="0"/>
              </a:rPr>
              <a:t>    Bb                     F   C                   Dm        C   Bb</a:t>
            </a:r>
          </a:p>
          <a:p>
            <a:r>
              <a:rPr lang="es-ES" sz="1100" dirty="0">
                <a:latin typeface="Calibri" panose="020F0502020204030204" pitchFamily="34" charset="0"/>
                <a:cs typeface="Calibri" panose="020F0502020204030204" pitchFamily="34" charset="0"/>
              </a:rPr>
              <a:t>Y mándame ir a Ti, para con tus santos te alabe</a:t>
            </a:r>
          </a:p>
          <a:p>
            <a:r>
              <a:rPr lang="es-ES" sz="1100" b="1" dirty="0">
                <a:solidFill>
                  <a:srgbClr val="0070C0"/>
                </a:solidFill>
                <a:latin typeface="Calibri" panose="020F0502020204030204" pitchFamily="34" charset="0"/>
                <a:cs typeface="Calibri" panose="020F0502020204030204" pitchFamily="34" charset="0"/>
              </a:rPr>
              <a:t>              F                     C             F</a:t>
            </a:r>
          </a:p>
          <a:p>
            <a:r>
              <a:rPr lang="es-ES" sz="1100" dirty="0">
                <a:latin typeface="Calibri" panose="020F0502020204030204" pitchFamily="34" charset="0"/>
                <a:cs typeface="Calibri" panose="020F0502020204030204" pitchFamily="34" charset="0"/>
              </a:rPr>
              <a:t>Por los siglos de los siglos. </a:t>
            </a:r>
            <a:r>
              <a:rPr lang="es-ES" sz="1100" b="1" dirty="0">
                <a:latin typeface="Calibri" panose="020F0502020204030204" pitchFamily="34" charset="0"/>
                <a:cs typeface="Calibri" panose="020F0502020204030204" pitchFamily="34" charset="0"/>
              </a:rPr>
              <a:t>Amén.</a:t>
            </a:r>
          </a:p>
          <a:p>
            <a:endParaRPr lang="es-ES" sz="1100" b="1" dirty="0">
              <a:latin typeface="Calibri" panose="020F0502020204030204" pitchFamily="34" charset="0"/>
              <a:cs typeface="Calibri" panose="020F0502020204030204" pitchFamily="34" charset="0"/>
            </a:endParaRPr>
          </a:p>
          <a:p>
            <a:endParaRPr lang="es-ES" sz="1100" b="1" dirty="0">
              <a:latin typeface="Calibri" panose="020F0502020204030204" pitchFamily="34" charset="0"/>
              <a:cs typeface="Calibri" panose="020F0502020204030204" pitchFamily="34" charset="0"/>
            </a:endParaRPr>
          </a:p>
          <a:p>
            <a:endParaRPr lang="es-ES" sz="1100" dirty="0">
              <a:latin typeface="Calibri" panose="020F0502020204030204" pitchFamily="34" charset="0"/>
              <a:cs typeface="Calibri" panose="020F0502020204030204" pitchFamily="34" charset="0"/>
            </a:endParaRPr>
          </a:p>
        </p:txBody>
      </p:sp>
      <p:sp>
        <p:nvSpPr>
          <p:cNvPr id="39" name="Redondear rectángulo de esquina diagonal 38"/>
          <p:cNvSpPr/>
          <p:nvPr/>
        </p:nvSpPr>
        <p:spPr>
          <a:xfrm>
            <a:off x="7932098"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KATHYA</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40" name="Paralelogramo 39"/>
          <p:cNvSpPr/>
          <p:nvPr/>
        </p:nvSpPr>
        <p:spPr>
          <a:xfrm>
            <a:off x="5111675"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San Ignacio de Loyola (Letra)</a:t>
            </a:r>
          </a:p>
        </p:txBody>
      </p:sp>
      <p:sp>
        <p:nvSpPr>
          <p:cNvPr id="41" name="Paralelogramo 40"/>
          <p:cNvSpPr/>
          <p:nvPr/>
        </p:nvSpPr>
        <p:spPr>
          <a:xfrm>
            <a:off x="5143606"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ALMA DE CRISTO</a:t>
            </a:r>
          </a:p>
        </p:txBody>
      </p:sp>
      <p:sp>
        <p:nvSpPr>
          <p:cNvPr id="42" name="Conector 41"/>
          <p:cNvSpPr/>
          <p:nvPr/>
        </p:nvSpPr>
        <p:spPr>
          <a:xfrm>
            <a:off x="5131279"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3" name="Imagen 42"/>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39746"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141" y="202300"/>
            <a:ext cx="340452" cy="317106"/>
          </a:xfrm>
          <a:prstGeom prst="flowChartConnector">
            <a:avLst/>
          </a:prstGeom>
        </p:spPr>
      </p:pic>
    </p:spTree>
    <p:extLst>
      <p:ext uri="{BB962C8B-B14F-4D97-AF65-F5344CB8AC3E}">
        <p14:creationId xmlns:p14="http://schemas.microsoft.com/office/powerpoint/2010/main" val="17522733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Francisco Palazón.</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ACERQUÉMONOS TODOS AL ALTAR</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38" name="15 CuadroTexto"/>
          <p:cNvSpPr txBox="1"/>
          <p:nvPr/>
        </p:nvSpPr>
        <p:spPr>
          <a:xfrm>
            <a:off x="5091266" y="507279"/>
            <a:ext cx="3840904" cy="2462213"/>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Calibri" panose="020F0502020204030204" pitchFamily="34" charset="0"/>
              </a:rPr>
              <a:t> G                         Em                  C            Am                 D</a:t>
            </a:r>
            <a:endParaRPr lang="es-ES" sz="1100" b="1" dirty="0">
              <a:solidFill>
                <a:srgbClr val="0070C0"/>
              </a:solidFill>
              <a:latin typeface="Calibri" panose="020F0502020204030204" pitchFamily="34" charset="0"/>
              <a:cs typeface="Calibri" panose="020F0502020204030204" pitchFamily="34" charset="0"/>
            </a:endParaRPr>
          </a:p>
          <a:p>
            <a:r>
              <a:rPr lang="es-ES" sz="1100" dirty="0" smtClean="0">
                <a:latin typeface="Calibri" panose="020F0502020204030204" pitchFamily="34" charset="0"/>
                <a:cs typeface="Calibri" panose="020F0502020204030204" pitchFamily="34" charset="0"/>
              </a:rPr>
              <a:t>Yo soy el Pan de Vida, el que viene a mí no tendrá hambre</a:t>
            </a:r>
            <a:endParaRPr lang="es-ES" sz="1100" b="1" dirty="0">
              <a:latin typeface="Calibri" panose="020F0502020204030204" pitchFamily="34" charset="0"/>
              <a:cs typeface="Calibri" panose="020F0502020204030204" pitchFamily="34" charset="0"/>
            </a:endParaRPr>
          </a:p>
          <a:p>
            <a:r>
              <a:rPr lang="es-ES" sz="1100" b="1" dirty="0" smtClean="0">
                <a:solidFill>
                  <a:srgbClr val="0070C0"/>
                </a:solidFill>
                <a:latin typeface="Calibri" panose="020F0502020204030204" pitchFamily="34" charset="0"/>
                <a:cs typeface="Calibri" panose="020F0502020204030204" pitchFamily="34" charset="0"/>
              </a:rPr>
              <a:t>             G         G7                     C</a:t>
            </a:r>
            <a:endParaRPr lang="es-ES" sz="1100" b="1" dirty="0">
              <a:solidFill>
                <a:srgbClr val="0070C0"/>
              </a:solidFill>
              <a:latin typeface="Calibri" panose="020F0502020204030204" pitchFamily="34" charset="0"/>
              <a:cs typeface="Calibri" panose="020F0502020204030204" pitchFamily="34" charset="0"/>
            </a:endParaRPr>
          </a:p>
          <a:p>
            <a:r>
              <a:rPr lang="es-ES" sz="1100" dirty="0" smtClean="0">
                <a:latin typeface="Calibri" panose="020F0502020204030204" pitchFamily="34" charset="0"/>
                <a:cs typeface="Calibri" panose="020F0502020204030204" pitchFamily="34" charset="0"/>
              </a:rPr>
              <a:t>El que viene a mí no tendrá sed.</a:t>
            </a:r>
            <a:endParaRPr lang="es-ES" sz="1100" dirty="0">
              <a:latin typeface="Calibri" panose="020F0502020204030204" pitchFamily="34" charset="0"/>
              <a:cs typeface="Calibri" panose="020F0502020204030204" pitchFamily="34" charset="0"/>
            </a:endParaRPr>
          </a:p>
          <a:p>
            <a:r>
              <a:rPr lang="es-ES" sz="1100" b="1" dirty="0" smtClean="0">
                <a:solidFill>
                  <a:srgbClr val="0070C0"/>
                </a:solidFill>
                <a:latin typeface="Calibri" panose="020F0502020204030204" pitchFamily="34" charset="0"/>
                <a:cs typeface="Calibri" panose="020F0502020204030204" pitchFamily="34" charset="0"/>
              </a:rPr>
              <a:t>  G                    Em            C        Am       D</a:t>
            </a:r>
            <a:endParaRPr lang="es-ES" sz="1100" b="1" dirty="0">
              <a:solidFill>
                <a:srgbClr val="0070C0"/>
              </a:solidFill>
              <a:latin typeface="Calibri" panose="020F0502020204030204" pitchFamily="34" charset="0"/>
              <a:cs typeface="Calibri" panose="020F0502020204030204" pitchFamily="34" charset="0"/>
            </a:endParaRPr>
          </a:p>
          <a:p>
            <a:r>
              <a:rPr lang="es-ES" sz="1100" dirty="0" smtClean="0">
                <a:latin typeface="Calibri" panose="020F0502020204030204" pitchFamily="34" charset="0"/>
                <a:cs typeface="Calibri" panose="020F0502020204030204" pitchFamily="34" charset="0"/>
              </a:rPr>
              <a:t>Nadie viene a mí, si mi Padre no le atrae.</a:t>
            </a:r>
            <a:endParaRPr lang="es-ES" sz="1100" dirty="0">
              <a:latin typeface="Calibri" panose="020F0502020204030204" pitchFamily="34" charset="0"/>
              <a:cs typeface="Calibri" panose="020F0502020204030204" pitchFamily="34" charset="0"/>
            </a:endParaRPr>
          </a:p>
          <a:p>
            <a:endParaRPr lang="es-ES" sz="1100" b="1" dirty="0" smtClean="0">
              <a:solidFill>
                <a:srgbClr val="0070C0"/>
              </a:solidFill>
              <a:latin typeface="Calibri" panose="020F0502020204030204" pitchFamily="34" charset="0"/>
              <a:cs typeface="Calibri" panose="020F0502020204030204" pitchFamily="34" charset="0"/>
            </a:endParaRPr>
          </a:p>
          <a:p>
            <a:r>
              <a:rPr lang="es-ES" sz="1100" b="1" dirty="0" smtClean="0">
                <a:solidFill>
                  <a:srgbClr val="0070C0"/>
                </a:solidFill>
                <a:latin typeface="Calibri" panose="020F0502020204030204" pitchFamily="34" charset="0"/>
                <a:cs typeface="Calibri" panose="020F0502020204030204" pitchFamily="34" charset="0"/>
              </a:rPr>
              <a:t>              G D/F# Em</a:t>
            </a:r>
            <a:endParaRPr lang="es-ES" sz="1100" b="1" dirty="0">
              <a:solidFill>
                <a:srgbClr val="0070C0"/>
              </a:solidFill>
              <a:latin typeface="Calibri" panose="020F0502020204030204" pitchFamily="34" charset="0"/>
              <a:cs typeface="Calibri" panose="020F0502020204030204" pitchFamily="34" charset="0"/>
            </a:endParaRPr>
          </a:p>
          <a:p>
            <a:r>
              <a:rPr lang="es-ES" sz="1100" b="1" dirty="0" smtClean="0">
                <a:latin typeface="Calibri" panose="020F0502020204030204" pitchFamily="34" charset="0"/>
                <a:cs typeface="Calibri" panose="020F0502020204030204" pitchFamily="34" charset="0"/>
              </a:rPr>
              <a:t>Yo le resucitaré     (resucitaré)</a:t>
            </a:r>
            <a:endParaRPr lang="es-ES" sz="1100" b="1" dirty="0">
              <a:latin typeface="Calibri" panose="020F0502020204030204" pitchFamily="34" charset="0"/>
              <a:cs typeface="Calibri" panose="020F0502020204030204" pitchFamily="34" charset="0"/>
            </a:endParaRPr>
          </a:p>
          <a:p>
            <a:r>
              <a:rPr lang="es-ES" sz="1100" b="1" dirty="0" smtClean="0">
                <a:solidFill>
                  <a:srgbClr val="0070C0"/>
                </a:solidFill>
                <a:latin typeface="Calibri" panose="020F0502020204030204" pitchFamily="34" charset="0"/>
                <a:cs typeface="Calibri" panose="020F0502020204030204" pitchFamily="34" charset="0"/>
              </a:rPr>
              <a:t>              C Am  D</a:t>
            </a:r>
            <a:endParaRPr lang="es-ES" sz="1100" b="1" dirty="0">
              <a:solidFill>
                <a:srgbClr val="0070C0"/>
              </a:solidFill>
              <a:latin typeface="Calibri" panose="020F0502020204030204" pitchFamily="34" charset="0"/>
              <a:cs typeface="Calibri" panose="020F0502020204030204" pitchFamily="34" charset="0"/>
            </a:endParaRPr>
          </a:p>
          <a:p>
            <a:r>
              <a:rPr lang="es-ES" sz="1100" b="1" dirty="0" smtClean="0">
                <a:latin typeface="Calibri" panose="020F0502020204030204" pitchFamily="34" charset="0"/>
                <a:cs typeface="Calibri" panose="020F0502020204030204" pitchFamily="34" charset="0"/>
              </a:rPr>
              <a:t>Yo le resucitaré (</a:t>
            </a:r>
            <a:r>
              <a:rPr lang="es-ES" sz="1100" b="1" dirty="0" err="1" smtClean="0">
                <a:latin typeface="Calibri" panose="020F0502020204030204" pitchFamily="34" charset="0"/>
                <a:cs typeface="Calibri" panose="020F0502020204030204" pitchFamily="34" charset="0"/>
              </a:rPr>
              <a:t>resucitareeeeeeee</a:t>
            </a:r>
            <a:r>
              <a:rPr lang="es-ES" sz="1100" b="1" dirty="0" smtClean="0">
                <a:latin typeface="Calibri" panose="020F0502020204030204" pitchFamily="34" charset="0"/>
                <a:cs typeface="Calibri" panose="020F0502020204030204" pitchFamily="34" charset="0"/>
              </a:rPr>
              <a:t>)</a:t>
            </a:r>
            <a:endParaRPr lang="es-ES" sz="1100" b="1" dirty="0">
              <a:latin typeface="Calibri" panose="020F0502020204030204" pitchFamily="34" charset="0"/>
              <a:cs typeface="Calibri" panose="020F0502020204030204" pitchFamily="34" charset="0"/>
            </a:endParaRPr>
          </a:p>
          <a:p>
            <a:r>
              <a:rPr lang="es-ES" sz="1100" b="1" dirty="0" smtClean="0">
                <a:solidFill>
                  <a:srgbClr val="0070C0"/>
                </a:solidFill>
                <a:latin typeface="Calibri" panose="020F0502020204030204" pitchFamily="34" charset="0"/>
                <a:cs typeface="Calibri" panose="020F0502020204030204" pitchFamily="34" charset="0"/>
              </a:rPr>
              <a:t>              G G7  C Cm       G  D G</a:t>
            </a:r>
            <a:endParaRPr lang="es-ES" sz="1100" b="1" dirty="0">
              <a:solidFill>
                <a:srgbClr val="0070C0"/>
              </a:solidFill>
              <a:latin typeface="Calibri" panose="020F0502020204030204" pitchFamily="34" charset="0"/>
              <a:cs typeface="Calibri" panose="020F0502020204030204" pitchFamily="34" charset="0"/>
            </a:endParaRPr>
          </a:p>
          <a:p>
            <a:r>
              <a:rPr lang="es-ES" sz="1100" b="1" dirty="0" smtClean="0">
                <a:latin typeface="Calibri" panose="020F0502020204030204" pitchFamily="34" charset="0"/>
                <a:cs typeface="Calibri" panose="020F0502020204030204" pitchFamily="34" charset="0"/>
              </a:rPr>
              <a:t>Yo le resucitaré en el día final.</a:t>
            </a:r>
            <a:r>
              <a:rPr lang="es-ES" sz="1100" dirty="0" smtClean="0">
                <a:latin typeface="Calibri" panose="020F0502020204030204" pitchFamily="34" charset="0"/>
                <a:cs typeface="Calibri" panose="020F0502020204030204" pitchFamily="34" charset="0"/>
              </a:rPr>
              <a:t> (2 veces)</a:t>
            </a:r>
            <a:endParaRPr lang="es-ES" sz="1100" dirty="0">
              <a:latin typeface="Calibri" panose="020F0502020204030204" pitchFamily="34" charset="0"/>
              <a:cs typeface="Calibri" panose="020F0502020204030204" pitchFamily="34" charset="0"/>
            </a:endParaRPr>
          </a:p>
          <a:p>
            <a:endParaRPr lang="es-ES" sz="1100" b="1" dirty="0" smtClean="0">
              <a:solidFill>
                <a:srgbClr val="0070C0"/>
              </a:solidFill>
              <a:latin typeface="Calibri" panose="020F0502020204030204" pitchFamily="34" charset="0"/>
              <a:cs typeface="Calibri" panose="020F0502020204030204" pitchFamily="34" charset="0"/>
            </a:endParaRPr>
          </a:p>
        </p:txBody>
      </p:sp>
      <p:sp>
        <p:nvSpPr>
          <p:cNvPr id="39" name="Redondear rectángulo de esquina diagonal 38"/>
          <p:cNvSpPr/>
          <p:nvPr/>
        </p:nvSpPr>
        <p:spPr>
          <a:xfrm>
            <a:off x="7932098"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smtClean="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40" name="Paralelogramo 39"/>
          <p:cNvSpPr/>
          <p:nvPr/>
        </p:nvSpPr>
        <p:spPr>
          <a:xfrm>
            <a:off x="5111675"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Desconocido</a:t>
            </a:r>
            <a:endParaRPr lang="es-SV" sz="700" dirty="0">
              <a:solidFill>
                <a:srgbClr val="002060"/>
              </a:solidFill>
              <a:latin typeface="HP Simplified" panose="020B0604020204020204" pitchFamily="34" charset="0"/>
            </a:endParaRPr>
          </a:p>
        </p:txBody>
      </p:sp>
      <p:sp>
        <p:nvSpPr>
          <p:cNvPr id="41" name="Paralelogramo 40"/>
          <p:cNvSpPr/>
          <p:nvPr/>
        </p:nvSpPr>
        <p:spPr>
          <a:xfrm>
            <a:off x="5143606"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YO SOY EL PAN DE VIDA</a:t>
            </a:r>
            <a:endParaRPr lang="es-SV" sz="900" b="1" dirty="0">
              <a:latin typeface="HP Simplified" panose="020B0604020204020204" pitchFamily="34" charset="0"/>
            </a:endParaRPr>
          </a:p>
        </p:txBody>
      </p:sp>
      <p:sp>
        <p:nvSpPr>
          <p:cNvPr id="42" name="Conector 41"/>
          <p:cNvSpPr/>
          <p:nvPr/>
        </p:nvSpPr>
        <p:spPr>
          <a:xfrm>
            <a:off x="5131279"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43" name="Imagen 42"/>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39746"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141" y="202300"/>
            <a:ext cx="340452" cy="317106"/>
          </a:xfrm>
          <a:prstGeom prst="flowChartConnector">
            <a:avLst/>
          </a:prstGeom>
        </p:spPr>
      </p:pic>
      <p:sp>
        <p:nvSpPr>
          <p:cNvPr id="25" name="CuadroTexto 24"/>
          <p:cNvSpPr txBox="1"/>
          <p:nvPr/>
        </p:nvSpPr>
        <p:spPr>
          <a:xfrm>
            <a:off x="325043" y="561860"/>
            <a:ext cx="4578560" cy="5586145"/>
          </a:xfrm>
          <a:prstGeom prst="rect">
            <a:avLst/>
          </a:prstGeom>
          <a:noFill/>
        </p:spPr>
        <p:txBody>
          <a:bodyPr wrap="square" rtlCol="0">
            <a:spAutoFit/>
          </a:bodyPr>
          <a:lstStyle/>
          <a:p>
            <a:r>
              <a:rPr lang="es-ES" sz="1050" b="1" dirty="0" smtClean="0">
                <a:solidFill>
                  <a:srgbClr val="0070C0"/>
                </a:solidFill>
                <a:latin typeface="Calibri" panose="020F0502020204030204" pitchFamily="34" charset="0"/>
                <a:cs typeface="Segoe UI" panose="020B0502040204020203" pitchFamily="34" charset="0"/>
              </a:rPr>
              <a:t>C Am F Fm- C F G – Am G F C Am Dm G- Am G F C F G C – F C</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C                G             </a:t>
            </a:r>
            <a:r>
              <a:rPr lang="es-ES" sz="1050" b="1" dirty="0">
                <a:solidFill>
                  <a:srgbClr val="0070C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   C                      Em          F                    </a:t>
            </a:r>
            <a:r>
              <a:rPr lang="es-ES" sz="1050" b="1" dirty="0" err="1" smtClean="0">
                <a:solidFill>
                  <a:srgbClr val="0070C0"/>
                </a:solidFill>
                <a:latin typeface="Calibri" panose="020F0502020204030204" pitchFamily="34" charset="0"/>
                <a:cs typeface="Segoe UI" panose="020B0502040204020203" pitchFamily="34" charset="0"/>
              </a:rPr>
              <a:t>Gsus</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smtClean="0">
                <a:latin typeface="Calibri" panose="020F0502020204030204" pitchFamily="34" charset="0"/>
                <a:cs typeface="Segoe UI" panose="020B0502040204020203" pitchFamily="34" charset="0"/>
              </a:rPr>
              <a:t>Acerquémonos todos al altar, que es la mesa fraterna del amor.</a:t>
            </a:r>
          </a:p>
          <a:p>
            <a:r>
              <a:rPr lang="es-ES" sz="1050" b="1" dirty="0" smtClean="0">
                <a:solidFill>
                  <a:srgbClr val="0070C0"/>
                </a:solidFill>
                <a:latin typeface="Calibri" panose="020F0502020204030204" pitchFamily="34" charset="0"/>
                <a:cs typeface="Segoe UI" panose="020B0502040204020203" pitchFamily="34" charset="0"/>
              </a:rPr>
              <a:t>         Am                       G            F             C              Am           D/F#                   G</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smtClean="0">
                <a:latin typeface="Calibri" panose="020F0502020204030204" pitchFamily="34" charset="0"/>
                <a:cs typeface="Segoe UI" panose="020B0502040204020203" pitchFamily="34" charset="0"/>
              </a:rPr>
              <a:t>Pues siempre que comemos de este pan, recordamos la pascua del Señor.</a:t>
            </a:r>
          </a:p>
          <a:p>
            <a:r>
              <a:rPr lang="es-ES" sz="1050" b="1" dirty="0" smtClean="0">
                <a:solidFill>
                  <a:srgbClr val="0070C0"/>
                </a:solidFill>
                <a:latin typeface="Calibri" panose="020F0502020204030204" pitchFamily="34" charset="0"/>
                <a:cs typeface="Segoe UI" panose="020B0502040204020203" pitchFamily="34" charset="0"/>
              </a:rPr>
              <a:t>           Am                       G          F             C              Am                   G                C</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latin typeface="Calibri" panose="020F0502020204030204" pitchFamily="34" charset="0"/>
                <a:cs typeface="Segoe UI" panose="020B0502040204020203" pitchFamily="34" charset="0"/>
              </a:rPr>
              <a:t>Pues siempre que comemos de este pan, recordamos la </a:t>
            </a:r>
            <a:r>
              <a:rPr lang="es-ES" sz="1050" b="1" dirty="0" smtClean="0">
                <a:latin typeface="Calibri" panose="020F0502020204030204" pitchFamily="34" charset="0"/>
                <a:cs typeface="Segoe UI" panose="020B0502040204020203" pitchFamily="34" charset="0"/>
              </a:rPr>
              <a:t>pascua </a:t>
            </a:r>
            <a:r>
              <a:rPr lang="es-ES" sz="1050" b="1" dirty="0">
                <a:latin typeface="Calibri" panose="020F0502020204030204" pitchFamily="34" charset="0"/>
                <a:cs typeface="Segoe UI" panose="020B0502040204020203" pitchFamily="34" charset="0"/>
              </a:rPr>
              <a:t>del Señor.</a:t>
            </a:r>
          </a:p>
          <a:p>
            <a:endParaRPr lang="es-ES" sz="1050" b="1" dirty="0" smtClean="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Cm             G7                Cm            </a:t>
            </a:r>
            <a:r>
              <a:rPr lang="es-ES" sz="1050" b="1" dirty="0" err="1" smtClean="0">
                <a:solidFill>
                  <a:srgbClr val="0070C0"/>
                </a:solidFill>
                <a:latin typeface="Calibri" panose="020F0502020204030204" pitchFamily="34" charset="0"/>
                <a:cs typeface="Segoe UI" panose="020B0502040204020203" pitchFamily="34" charset="0"/>
              </a:rPr>
              <a:t>Bb</a:t>
            </a:r>
            <a:r>
              <a:rPr lang="es-ES" sz="1050" b="1" dirty="0" smtClean="0">
                <a:solidFill>
                  <a:srgbClr val="0070C0"/>
                </a:solidFill>
                <a:latin typeface="Calibri" panose="020F0502020204030204" pitchFamily="34" charset="0"/>
                <a:cs typeface="Segoe UI" panose="020B0502040204020203" pitchFamily="34" charset="0"/>
              </a:rPr>
              <a:t>                D#  G7</a:t>
            </a:r>
          </a:p>
          <a:p>
            <a:r>
              <a:rPr lang="es-ES" sz="1050" dirty="0" smtClean="0">
                <a:latin typeface="Calibri" panose="020F0502020204030204" pitchFamily="34" charset="0"/>
                <a:cs typeface="Segoe UI" panose="020B0502040204020203" pitchFamily="34" charset="0"/>
              </a:rPr>
              <a:t>Los hebreos en medio del desierto comieron el maná.</a:t>
            </a:r>
          </a:p>
          <a:p>
            <a:r>
              <a:rPr lang="es-ES" sz="1050" b="1" dirty="0" smtClean="0">
                <a:solidFill>
                  <a:srgbClr val="7030A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Cm                </a:t>
            </a:r>
            <a:r>
              <a:rPr lang="es-ES" sz="1050" b="1" dirty="0" err="1" smtClean="0">
                <a:solidFill>
                  <a:srgbClr val="0070C0"/>
                </a:solidFill>
                <a:latin typeface="Calibri" panose="020F0502020204030204" pitchFamily="34" charset="0"/>
                <a:cs typeface="Segoe UI" panose="020B0502040204020203" pitchFamily="34" charset="0"/>
              </a:rPr>
              <a:t>Bb</a:t>
            </a:r>
            <a:r>
              <a:rPr lang="es-ES" sz="1050" b="1" dirty="0" smtClean="0">
                <a:solidFill>
                  <a:srgbClr val="0070C0"/>
                </a:solidFill>
                <a:latin typeface="Calibri" panose="020F0502020204030204" pitchFamily="34" charset="0"/>
                <a:cs typeface="Segoe UI" panose="020B0502040204020203" pitchFamily="34" charset="0"/>
              </a:rPr>
              <a:t>               D#         Fm                        G7</a:t>
            </a:r>
            <a:endParaRPr lang="es-ES" sz="1050" b="1" dirty="0">
              <a:solidFill>
                <a:srgbClr val="0070C0"/>
              </a:solidFill>
              <a:latin typeface="Calibri" panose="020F0502020204030204" pitchFamily="34" charset="0"/>
              <a:cs typeface="Segoe UI" panose="020B0502040204020203" pitchFamily="34" charset="0"/>
            </a:endParaRPr>
          </a:p>
          <a:p>
            <a:r>
              <a:rPr lang="es-ES" sz="1050" dirty="0" smtClean="0">
                <a:latin typeface="Calibri" panose="020F0502020204030204" pitchFamily="34" charset="0"/>
                <a:cs typeface="Segoe UI" panose="020B0502040204020203" pitchFamily="34" charset="0"/>
              </a:rPr>
              <a:t>Nosotros peregrinos de la vida comemos de este pan.</a:t>
            </a:r>
          </a:p>
          <a:p>
            <a:r>
              <a:rPr lang="es-ES" sz="1050" b="1" dirty="0" smtClean="0">
                <a:solidFill>
                  <a:srgbClr val="0070C0"/>
                </a:solidFill>
                <a:latin typeface="Calibri" panose="020F0502020204030204" pitchFamily="34" charset="0"/>
                <a:cs typeface="Segoe UI" panose="020B0502040204020203" pitchFamily="34" charset="0"/>
              </a:rPr>
              <a:t>            Cm            Fm             Cm              </a:t>
            </a:r>
            <a:r>
              <a:rPr lang="es-ES" sz="1050" b="1" dirty="0" err="1" smtClean="0">
                <a:solidFill>
                  <a:srgbClr val="0070C0"/>
                </a:solidFill>
                <a:latin typeface="Calibri" panose="020F0502020204030204" pitchFamily="34" charset="0"/>
                <a:cs typeface="Segoe UI" panose="020B0502040204020203" pitchFamily="34" charset="0"/>
              </a:rPr>
              <a:t>Bb</a:t>
            </a:r>
            <a:r>
              <a:rPr lang="es-ES" sz="1050" b="1" dirty="0" smtClean="0">
                <a:solidFill>
                  <a:srgbClr val="0070C0"/>
                </a:solidFill>
                <a:latin typeface="Calibri" panose="020F0502020204030204" pitchFamily="34" charset="0"/>
                <a:cs typeface="Segoe UI" panose="020B0502040204020203" pitchFamily="34" charset="0"/>
              </a:rPr>
              <a:t>                 D#</a:t>
            </a:r>
            <a:endParaRPr lang="es-ES" sz="1050" b="1" dirty="0">
              <a:solidFill>
                <a:srgbClr val="0070C0"/>
              </a:solidFill>
              <a:latin typeface="Calibri" panose="020F0502020204030204" pitchFamily="34" charset="0"/>
              <a:cs typeface="Segoe UI" panose="020B0502040204020203" pitchFamily="34" charset="0"/>
            </a:endParaRPr>
          </a:p>
          <a:p>
            <a:r>
              <a:rPr lang="es-ES" sz="1050" dirty="0" smtClean="0">
                <a:latin typeface="Calibri" panose="020F0502020204030204" pitchFamily="34" charset="0"/>
                <a:cs typeface="Segoe UI" panose="020B0502040204020203" pitchFamily="34" charset="0"/>
              </a:rPr>
              <a:t>Los primeros cristianos ofrecieron su cuerpo como trigo,</a:t>
            </a:r>
          </a:p>
          <a:p>
            <a:r>
              <a:rPr lang="es-ES" sz="1050" b="1" dirty="0" smtClean="0">
                <a:solidFill>
                  <a:srgbClr val="0070C0"/>
                </a:solidFill>
                <a:latin typeface="Calibri" panose="020F0502020204030204" pitchFamily="34" charset="0"/>
                <a:cs typeface="Segoe UI" panose="020B0502040204020203" pitchFamily="34" charset="0"/>
              </a:rPr>
              <a:t>     Fm              G7                 Cm           G7                Cm   </a:t>
            </a:r>
          </a:p>
          <a:p>
            <a:r>
              <a:rPr lang="es-ES" sz="1050" dirty="0" smtClean="0">
                <a:latin typeface="Calibri" panose="020F0502020204030204" pitchFamily="34" charset="0"/>
                <a:cs typeface="Segoe UI" panose="020B0502040204020203" pitchFamily="34" charset="0"/>
              </a:rPr>
              <a:t>Nosotros acosados por la muerte bebemos este vino.</a:t>
            </a:r>
          </a:p>
          <a:p>
            <a:endParaRPr lang="es-ES" sz="1050" dirty="0" smtClean="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C                  G                    C             F                    C</a:t>
            </a:r>
            <a:endParaRPr lang="es-ES" sz="1050" b="1" dirty="0">
              <a:solidFill>
                <a:srgbClr val="0070C0"/>
              </a:solidFill>
              <a:latin typeface="Calibri" panose="020F0502020204030204" pitchFamily="34" charset="0"/>
              <a:cs typeface="Segoe UI" panose="020B0502040204020203" pitchFamily="34" charset="0"/>
            </a:endParaRPr>
          </a:p>
          <a:p>
            <a:r>
              <a:rPr lang="es-ES" sz="1050" dirty="0" smtClean="0">
                <a:latin typeface="Calibri" panose="020F0502020204030204" pitchFamily="34" charset="0"/>
                <a:cs typeface="Segoe UI" panose="020B0502040204020203" pitchFamily="34" charset="0"/>
              </a:rPr>
              <a:t>Como Cristo hecho pan de cada día, se ofrece en el altar</a:t>
            </a:r>
            <a:endParaRPr lang="es-ES" sz="1050" dirty="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Em              F                         C           D7                        G</a:t>
            </a:r>
            <a:endParaRPr lang="es-ES" sz="1050" b="1" dirty="0">
              <a:solidFill>
                <a:srgbClr val="0070C0"/>
              </a:solidFill>
              <a:latin typeface="Calibri" panose="020F0502020204030204" pitchFamily="34" charset="0"/>
              <a:cs typeface="Segoe UI" panose="020B0502040204020203" pitchFamily="34" charset="0"/>
            </a:endParaRPr>
          </a:p>
          <a:p>
            <a:r>
              <a:rPr lang="es-ES" sz="1050" dirty="0" smtClean="0">
                <a:latin typeface="Calibri" panose="020F0502020204030204" pitchFamily="34" charset="0"/>
                <a:cs typeface="Segoe UI" panose="020B0502040204020203" pitchFamily="34" charset="0"/>
              </a:rPr>
              <a:t>Nosotros entregados al hermano comemos de este pan.</a:t>
            </a:r>
            <a:endParaRPr lang="es-ES" sz="1050" dirty="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C                 G                     C             F              Em</a:t>
            </a:r>
            <a:endParaRPr lang="es-ES" sz="1050" b="1" dirty="0">
              <a:solidFill>
                <a:srgbClr val="0070C0"/>
              </a:solidFill>
              <a:latin typeface="Calibri" panose="020F0502020204030204" pitchFamily="34" charset="0"/>
              <a:cs typeface="Segoe UI" panose="020B0502040204020203" pitchFamily="34" charset="0"/>
            </a:endParaRPr>
          </a:p>
          <a:p>
            <a:r>
              <a:rPr lang="es-ES" sz="1050" dirty="0" smtClean="0">
                <a:latin typeface="Calibri" panose="020F0502020204030204" pitchFamily="34" charset="0"/>
                <a:cs typeface="Segoe UI" panose="020B0502040204020203" pitchFamily="34" charset="0"/>
              </a:rPr>
              <a:t>Como el cuerpo de Cristo es uno solo, por todos ofrecido.</a:t>
            </a:r>
            <a:endParaRPr lang="es-ES" sz="1050" dirty="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C                 F                C              G                  C       </a:t>
            </a:r>
          </a:p>
          <a:p>
            <a:r>
              <a:rPr lang="es-ES" sz="1050" dirty="0" smtClean="0">
                <a:latin typeface="Calibri" panose="020F0502020204030204" pitchFamily="34" charset="0"/>
                <a:cs typeface="Segoe UI" panose="020B0502040204020203" pitchFamily="34" charset="0"/>
              </a:rPr>
              <a:t>Nosotros olvidando divisiones bebemos este vino.</a:t>
            </a:r>
          </a:p>
          <a:p>
            <a:endParaRPr lang="es-ES" sz="1050" dirty="0">
              <a:latin typeface="Calibri" panose="020F0502020204030204" pitchFamily="34" charset="0"/>
              <a:cs typeface="Segoe UI" panose="020B0502040204020203" pitchFamily="34" charset="0"/>
            </a:endParaRPr>
          </a:p>
          <a:p>
            <a:r>
              <a:rPr lang="es-ES" sz="1050" b="1" dirty="0">
                <a:solidFill>
                  <a:srgbClr val="0070C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           Cm             </a:t>
            </a:r>
            <a:r>
              <a:rPr lang="es-ES" sz="1050" b="1" dirty="0">
                <a:solidFill>
                  <a:srgbClr val="0070C0"/>
                </a:solidFill>
                <a:latin typeface="Calibri" panose="020F0502020204030204" pitchFamily="34" charset="0"/>
                <a:cs typeface="Segoe UI" panose="020B0502040204020203" pitchFamily="34" charset="0"/>
              </a:rPr>
              <a:t>G7                Cm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err="1">
                <a:solidFill>
                  <a:srgbClr val="0070C0"/>
                </a:solidFill>
                <a:latin typeface="Calibri" panose="020F0502020204030204" pitchFamily="34" charset="0"/>
                <a:cs typeface="Segoe UI" panose="020B0502040204020203" pitchFamily="34" charset="0"/>
              </a:rPr>
              <a:t>Bb</a:t>
            </a:r>
            <a:r>
              <a:rPr lang="es-ES" sz="1050" b="1" dirty="0">
                <a:solidFill>
                  <a:srgbClr val="0070C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D#  G7</a:t>
            </a:r>
          </a:p>
          <a:p>
            <a:r>
              <a:rPr lang="es-ES" sz="1050" dirty="0" smtClean="0">
                <a:latin typeface="Calibri" panose="020F0502020204030204" pitchFamily="34" charset="0"/>
                <a:cs typeface="Segoe UI" panose="020B0502040204020203" pitchFamily="34" charset="0"/>
              </a:rPr>
              <a:t>Como ciegos en busca de la aurora, dolientes tras la paz,</a:t>
            </a:r>
            <a:endParaRPr lang="es-ES" sz="1050" dirty="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Cm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err="1">
                <a:solidFill>
                  <a:srgbClr val="0070C0"/>
                </a:solidFill>
                <a:latin typeface="Calibri" panose="020F0502020204030204" pitchFamily="34" charset="0"/>
                <a:cs typeface="Segoe UI" panose="020B0502040204020203" pitchFamily="34" charset="0"/>
              </a:rPr>
              <a:t>Bb</a:t>
            </a:r>
            <a:r>
              <a:rPr lang="es-ES" sz="1050" b="1" dirty="0">
                <a:solidFill>
                  <a:srgbClr val="0070C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D#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Fm                        G7</a:t>
            </a:r>
          </a:p>
          <a:p>
            <a:r>
              <a:rPr lang="es-ES" sz="1050" dirty="0" smtClean="0">
                <a:latin typeface="Calibri" panose="020F0502020204030204" pitchFamily="34" charset="0"/>
                <a:cs typeface="Segoe UI" panose="020B0502040204020203" pitchFamily="34" charset="0"/>
              </a:rPr>
              <a:t>Buscando tierra nueva y cielos nuevos, comiendo de este pan.</a:t>
            </a:r>
            <a:endParaRPr lang="es-ES" sz="1050" dirty="0">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Cm            Fm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Cm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err="1">
                <a:solidFill>
                  <a:srgbClr val="0070C0"/>
                </a:solidFill>
                <a:latin typeface="Calibri" panose="020F0502020204030204" pitchFamily="34" charset="0"/>
                <a:cs typeface="Segoe UI" panose="020B0502040204020203" pitchFamily="34" charset="0"/>
              </a:rPr>
              <a:t>Bb</a:t>
            </a:r>
            <a:r>
              <a:rPr lang="es-ES" sz="1050" b="1" dirty="0">
                <a:solidFill>
                  <a:srgbClr val="0070C0"/>
                </a:solidFill>
                <a:latin typeface="Calibri" panose="020F0502020204030204" pitchFamily="34" charset="0"/>
                <a:cs typeface="Segoe UI" panose="020B0502040204020203" pitchFamily="34" charset="0"/>
              </a:rPr>
              <a:t>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D#</a:t>
            </a:r>
          </a:p>
          <a:p>
            <a:r>
              <a:rPr lang="es-ES" sz="1050" dirty="0" smtClean="0">
                <a:latin typeface="Calibri" panose="020F0502020204030204" pitchFamily="34" charset="0"/>
                <a:cs typeface="Segoe UI" panose="020B0502040204020203" pitchFamily="34" charset="0"/>
              </a:rPr>
              <a:t>Acerquémonos todos los cansados porque Él es nuestro alivio,</a:t>
            </a:r>
          </a:p>
          <a:p>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Fm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G7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Cm      </a:t>
            </a:r>
            <a:r>
              <a:rPr lang="es-ES" sz="1050" b="1" dirty="0" smtClean="0">
                <a:solidFill>
                  <a:srgbClr val="0070C0"/>
                </a:solidFill>
                <a:latin typeface="Calibri" panose="020F0502020204030204" pitchFamily="34" charset="0"/>
                <a:cs typeface="Segoe UI" panose="020B0502040204020203" pitchFamily="34" charset="0"/>
              </a:rPr>
              <a:t>    </a:t>
            </a:r>
            <a:r>
              <a:rPr lang="es-ES" sz="1050" b="1" dirty="0">
                <a:solidFill>
                  <a:srgbClr val="0070C0"/>
                </a:solidFill>
                <a:latin typeface="Calibri" panose="020F0502020204030204" pitchFamily="34" charset="0"/>
                <a:cs typeface="Segoe UI" panose="020B0502040204020203" pitchFamily="34" charset="0"/>
              </a:rPr>
              <a:t>G7                </a:t>
            </a:r>
            <a:r>
              <a:rPr lang="es-ES" sz="1050" b="1" dirty="0" smtClean="0">
                <a:solidFill>
                  <a:srgbClr val="0070C0"/>
                </a:solidFill>
                <a:latin typeface="Calibri" panose="020F0502020204030204" pitchFamily="34" charset="0"/>
                <a:cs typeface="Segoe UI" panose="020B0502040204020203" pitchFamily="34" charset="0"/>
              </a:rPr>
              <a:t>Cm  </a:t>
            </a:r>
          </a:p>
          <a:p>
            <a:r>
              <a:rPr lang="es-ES" sz="1050" dirty="0" smtClean="0">
                <a:latin typeface="Calibri" panose="020F0502020204030204" pitchFamily="34" charset="0"/>
                <a:cs typeface="Segoe UI" panose="020B0502040204020203" pitchFamily="34" charset="0"/>
              </a:rPr>
              <a:t>Y siempre que el desierto nos agobie bebamos este vino.</a:t>
            </a:r>
            <a:endParaRPr lang="es-ES" sz="1050" dirty="0">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567012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OCASIONALES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11" name="Imagen 10">
            <a:extLst>
              <a:ext uri="{FF2B5EF4-FFF2-40B4-BE49-F238E27FC236}">
                <a16:creationId xmlns="" xmlns:a16="http://schemas.microsoft.com/office/drawing/2014/main" id="{FAD0E1AE-F539-404C-AC06-33191205A9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pic>
        <p:nvPicPr>
          <p:cNvPr id="5" name="Marcador de posición de imagen 4"/>
          <p:cNvPicPr>
            <a:picLocks noGrp="1" noChangeAspect="1"/>
          </p:cNvPicPr>
          <p:nvPr>
            <p:ph type="pic" idx="1"/>
          </p:nvPr>
        </p:nvPicPr>
        <p:blipFill>
          <a:blip r:embed="rId7">
            <a:extLst>
              <a:ext uri="{28A0092B-C50C-407E-A947-70E740481C1C}">
                <a14:useLocalDpi xmlns:a14="http://schemas.microsoft.com/office/drawing/2010/main" val="0"/>
              </a:ext>
            </a:extLst>
          </a:blip>
          <a:srcRect l="700" r="700"/>
          <a:stretch>
            <a:fillRect/>
          </a:stretch>
        </p:blipFill>
        <p:spPr/>
      </p:pic>
    </p:spTree>
    <p:extLst>
      <p:ext uri="{BB962C8B-B14F-4D97-AF65-F5344CB8AC3E}">
        <p14:creationId xmlns:p14="http://schemas.microsoft.com/office/powerpoint/2010/main" val="290651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601703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C#m           A                      E</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Todos unidos formando un solo cuerpo,</a:t>
            </a:r>
          </a:p>
          <a:p>
            <a:r>
              <a:rPr lang="es-SV" sz="1100" b="1" dirty="0">
                <a:solidFill>
                  <a:srgbClr val="0070C0"/>
                </a:solidFill>
                <a:latin typeface="Calibri" panose="020F0502020204030204" pitchFamily="34" charset="0"/>
              </a:rPr>
              <a:t>                                      A                B</a:t>
            </a:r>
          </a:p>
          <a:p>
            <a:r>
              <a:rPr lang="es-SV" sz="1100" dirty="0">
                <a:latin typeface="Calibri" panose="020F0502020204030204" pitchFamily="34" charset="0"/>
              </a:rPr>
              <a:t>Un pueblo que en la pascua nació.</a:t>
            </a:r>
          </a:p>
          <a:p>
            <a:r>
              <a:rPr lang="es-SV" sz="1100" b="1" dirty="0">
                <a:solidFill>
                  <a:srgbClr val="0070C0"/>
                </a:solidFill>
                <a:latin typeface="Calibri" panose="020F0502020204030204" pitchFamily="34" charset="0"/>
              </a:rPr>
              <a:t>  E                    C#m          A                   E</a:t>
            </a:r>
            <a:endParaRPr lang="es-SV" sz="1100" dirty="0">
              <a:latin typeface="Calibri" panose="020F0502020204030204" pitchFamily="34" charset="0"/>
            </a:endParaRPr>
          </a:p>
          <a:p>
            <a:r>
              <a:rPr lang="es-SV" sz="1100" dirty="0">
                <a:latin typeface="Calibri" panose="020F0502020204030204" pitchFamily="34" charset="0"/>
              </a:rPr>
              <a:t>Miembros de Cristo en Sangre redimidos</a:t>
            </a:r>
          </a:p>
          <a:p>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B</a:t>
            </a:r>
            <a:r>
              <a:rPr lang="es-SV" sz="1100" b="1" dirty="0">
                <a:solidFill>
                  <a:srgbClr val="0070C0"/>
                </a:solidFill>
                <a:latin typeface="Calibri" panose="020F0502020204030204" pitchFamily="34" charset="0"/>
              </a:rPr>
              <a:t> C# D# E</a:t>
            </a:r>
          </a:p>
          <a:p>
            <a:r>
              <a:rPr lang="es-SV" sz="1100" dirty="0">
                <a:latin typeface="Calibri" panose="020F0502020204030204" pitchFamily="34" charset="0"/>
              </a:rPr>
              <a:t>Iglesia peregrina de Dios.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E             C#m           A                    E</a:t>
            </a:r>
          </a:p>
          <a:p>
            <a:r>
              <a:rPr lang="es-SV" sz="1100" dirty="0">
                <a:latin typeface="Calibri" panose="020F0502020204030204" pitchFamily="34" charset="0"/>
              </a:rPr>
              <a:t>Vive en nosotros la fuerza del Espíritu, </a:t>
            </a:r>
          </a:p>
          <a:p>
            <a:r>
              <a:rPr lang="es-SV" sz="1100" b="1" dirty="0">
                <a:solidFill>
                  <a:srgbClr val="0070C0"/>
                </a:solidFill>
                <a:latin typeface="Calibri" panose="020F0502020204030204" pitchFamily="34" charset="0"/>
              </a:rPr>
              <a:t>                                      A             B</a:t>
            </a:r>
          </a:p>
          <a:p>
            <a:r>
              <a:rPr lang="es-SV" sz="1100" dirty="0">
                <a:latin typeface="Calibri" panose="020F0502020204030204" pitchFamily="34" charset="0"/>
              </a:rPr>
              <a:t>Que el Hijo desde el Padre envió.</a:t>
            </a:r>
          </a:p>
          <a:p>
            <a:r>
              <a:rPr lang="es-SV" sz="1100" b="1" dirty="0">
                <a:solidFill>
                  <a:srgbClr val="0070C0"/>
                </a:solidFill>
                <a:latin typeface="Calibri" panose="020F0502020204030204" pitchFamily="34" charset="0"/>
              </a:rPr>
              <a:t>E               C#m           A             E             A                B             E</a:t>
            </a:r>
          </a:p>
          <a:p>
            <a:r>
              <a:rPr lang="es-SV" sz="1100" dirty="0">
                <a:latin typeface="Calibri" panose="020F0502020204030204" pitchFamily="34" charset="0"/>
              </a:rPr>
              <a:t>Él nos empuja, nos guía y alimenta. Iglesia peregrina de Dios.</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                    B              E                      C#m</a:t>
            </a:r>
          </a:p>
          <a:p>
            <a:r>
              <a:rPr lang="es-SV" sz="1100" b="1" dirty="0">
                <a:latin typeface="Calibri" panose="020F0502020204030204" pitchFamily="34" charset="0"/>
              </a:rPr>
              <a:t>Somos en la tierra semillas de otro reino,</a:t>
            </a:r>
          </a:p>
          <a:p>
            <a:r>
              <a:rPr lang="es-SV" sz="1100" b="1" dirty="0">
                <a:solidFill>
                  <a:srgbClr val="0070C0"/>
                </a:solidFill>
                <a:latin typeface="Calibri" panose="020F0502020204030204" pitchFamily="34" charset="0"/>
              </a:rPr>
              <a:t> F#m              A                   B</a:t>
            </a:r>
          </a:p>
          <a:p>
            <a:r>
              <a:rPr lang="es-SV" sz="1100" b="1" dirty="0">
                <a:latin typeface="Calibri" panose="020F0502020204030204" pitchFamily="34" charset="0"/>
              </a:rPr>
              <a:t>Somos testimonio de amor.</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A                      B             F#m             C#m</a:t>
            </a:r>
          </a:p>
          <a:p>
            <a:r>
              <a:rPr lang="es-SV" sz="1100" b="1" dirty="0">
                <a:latin typeface="Calibri" panose="020F0502020204030204" pitchFamily="34" charset="0"/>
              </a:rPr>
              <a:t>/Paz para las guerras y luz entre las sombras,</a:t>
            </a:r>
          </a:p>
          <a:p>
            <a:r>
              <a:rPr lang="es-SV" sz="1100" b="1">
                <a:solidFill>
                  <a:srgbClr val="0070C0"/>
                </a:solidFill>
                <a:latin typeface="Calibri" panose="020F0502020204030204" pitchFamily="34" charset="0"/>
              </a:rPr>
              <a:t>   A (B)            </a:t>
            </a:r>
            <a:r>
              <a:rPr lang="es-SV" sz="1100" b="1" dirty="0">
                <a:solidFill>
                  <a:srgbClr val="0070C0"/>
                </a:solidFill>
                <a:latin typeface="Calibri" panose="020F0502020204030204" pitchFamily="34" charset="0"/>
              </a:rPr>
              <a:t>B             E</a:t>
            </a:r>
          </a:p>
          <a:p>
            <a:r>
              <a:rPr lang="es-SV" sz="1100" b="1" dirty="0">
                <a:latin typeface="Calibri" panose="020F0502020204030204" pitchFamily="34" charset="0"/>
              </a:rPr>
              <a:t>Iglesia peregrina de Dios/.</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Rugen tormentas y a veces nuestra barca</a:t>
            </a:r>
          </a:p>
          <a:p>
            <a:r>
              <a:rPr lang="es-SV" sz="1100" dirty="0">
                <a:latin typeface="Calibri" panose="020F0502020204030204" pitchFamily="34" charset="0"/>
              </a:rPr>
              <a:t>Parece que ha perdido el timón.</a:t>
            </a:r>
          </a:p>
          <a:p>
            <a:r>
              <a:rPr lang="es-SV" sz="1100" dirty="0">
                <a:latin typeface="Calibri" panose="020F0502020204030204" pitchFamily="34" charset="0"/>
              </a:rPr>
              <a:t>Miras con miedo, no tienes confianza,</a:t>
            </a:r>
          </a:p>
          <a:p>
            <a:r>
              <a:rPr lang="es-SV" sz="1100" dirty="0">
                <a:latin typeface="Calibri" panose="020F0502020204030204" pitchFamily="34" charset="0"/>
              </a:rPr>
              <a:t>Iglesia peregrina de Dios.</a:t>
            </a:r>
          </a:p>
          <a:p>
            <a:endParaRPr lang="es-SV" sz="1100" dirty="0">
              <a:latin typeface="Calibri" panose="020F0502020204030204" pitchFamily="34" charset="0"/>
            </a:endParaRPr>
          </a:p>
          <a:p>
            <a:r>
              <a:rPr lang="es-SV" sz="1100" dirty="0">
                <a:latin typeface="Calibri" panose="020F0502020204030204" pitchFamily="34" charset="0"/>
              </a:rPr>
              <a:t>Una esperanza nos llena de alegría,</a:t>
            </a:r>
          </a:p>
          <a:p>
            <a:r>
              <a:rPr lang="es-SV" sz="1100" dirty="0">
                <a:latin typeface="Calibri" panose="020F0502020204030204" pitchFamily="34" charset="0"/>
              </a:rPr>
              <a:t>Presencia que el Señor prometió.</a:t>
            </a:r>
          </a:p>
          <a:p>
            <a:r>
              <a:rPr lang="es-SV" sz="1100" dirty="0">
                <a:latin typeface="Calibri" panose="020F0502020204030204" pitchFamily="34" charset="0"/>
              </a:rPr>
              <a:t>Vamos cantando, Él viene con nosotros,</a:t>
            </a:r>
          </a:p>
          <a:p>
            <a:r>
              <a:rPr lang="es-SV" sz="1100" dirty="0">
                <a:latin typeface="Calibri" panose="020F0502020204030204" pitchFamily="34" charset="0"/>
              </a:rPr>
              <a:t>Iglesia peregrina de Dios.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IGLESIA PEREGRINA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15" name="14 CuadroTexto"/>
          <p:cNvSpPr txBox="1"/>
          <p:nvPr/>
        </p:nvSpPr>
        <p:spPr>
          <a:xfrm>
            <a:off x="4975488" y="517115"/>
            <a:ext cx="3978018" cy="483209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G#   A#       D#</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Una mañana el sembrador, </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G#               A#</a:t>
            </a:r>
          </a:p>
          <a:p>
            <a:r>
              <a:rPr lang="es-SV" sz="1100" dirty="0">
                <a:latin typeface="Calibri" panose="020F0502020204030204" pitchFamily="34" charset="0"/>
              </a:rPr>
              <a:t>Salió a los campos para sembrar.</a:t>
            </a:r>
          </a:p>
          <a:p>
            <a:r>
              <a:rPr lang="es-SV" sz="1100" b="1" dirty="0">
                <a:solidFill>
                  <a:srgbClr val="0070C0"/>
                </a:solidFill>
                <a:latin typeface="Calibri" panose="020F0502020204030204" pitchFamily="34" charset="0"/>
              </a:rPr>
              <a:t>              D#    G#  A#        D#</a:t>
            </a:r>
            <a:endParaRPr lang="es-SV" sz="1100" dirty="0">
              <a:latin typeface="Calibri" panose="020F0502020204030204" pitchFamily="34" charset="0"/>
            </a:endParaRPr>
          </a:p>
          <a:p>
            <a:r>
              <a:rPr lang="es-SV" sz="1100" dirty="0">
                <a:latin typeface="Calibri" panose="020F0502020204030204" pitchFamily="34" charset="0"/>
              </a:rPr>
              <a:t>Una mañana el sembrador,</a:t>
            </a:r>
          </a:p>
          <a:p>
            <a:r>
              <a:rPr lang="es-SV" sz="1100" b="1" dirty="0">
                <a:solidFill>
                  <a:srgbClr val="0070C0"/>
                </a:solidFill>
                <a:latin typeface="Calibri" panose="020F0502020204030204" pitchFamily="34" charset="0"/>
              </a:rPr>
              <a:t>                        G#    A#         D#</a:t>
            </a:r>
          </a:p>
          <a:p>
            <a:r>
              <a:rPr lang="es-SV" sz="1100" dirty="0">
                <a:latin typeface="Calibri" panose="020F0502020204030204" pitchFamily="34" charset="0"/>
              </a:rPr>
              <a:t>Sembró en mi vida su bondad.</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G#           D#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G#     A#</a:t>
            </a:r>
          </a:p>
          <a:p>
            <a:r>
              <a:rPr lang="es-SV" sz="1100" b="1" dirty="0">
                <a:latin typeface="Calibri" panose="020F0502020204030204" pitchFamily="34" charset="0"/>
              </a:rPr>
              <a:t>Cada mañana el sembrador, sembrando está en mi corazón.</a:t>
            </a:r>
          </a:p>
          <a:p>
            <a:r>
              <a:rPr lang="es-SV" sz="1100" b="1" dirty="0">
                <a:solidFill>
                  <a:srgbClr val="0070C0"/>
                </a:solidFill>
                <a:latin typeface="Calibri" panose="020F0502020204030204" pitchFamily="34" charset="0"/>
              </a:rPr>
              <a:t>               D#          G#         D#                    G#     A#           D#</a:t>
            </a:r>
          </a:p>
          <a:p>
            <a:r>
              <a:rPr lang="es-SV" sz="1100" b="1" dirty="0">
                <a:latin typeface="Calibri" panose="020F0502020204030204" pitchFamily="34" charset="0"/>
              </a:rPr>
              <a:t>Cada mañana el sembrador, espera el trigo de mi amor.</a:t>
            </a:r>
          </a:p>
          <a:p>
            <a:endParaRPr lang="es-SV" sz="1100" b="1" dirty="0">
              <a:latin typeface="Calibri" panose="020F0502020204030204" pitchFamily="34" charset="0"/>
            </a:endParaRPr>
          </a:p>
          <a:p>
            <a:r>
              <a:rPr lang="es-SV" sz="1100" dirty="0">
                <a:latin typeface="Calibri" panose="020F0502020204030204" pitchFamily="34" charset="0"/>
              </a:rPr>
              <a:t>Una mañana el sembrador,</a:t>
            </a:r>
          </a:p>
          <a:p>
            <a:r>
              <a:rPr lang="es-SV" sz="1100" dirty="0">
                <a:latin typeface="Calibri" panose="020F0502020204030204" pitchFamily="34" charset="0"/>
              </a:rPr>
              <a:t>Sembró el camino y el pedregal.</a:t>
            </a:r>
          </a:p>
          <a:p>
            <a:r>
              <a:rPr lang="es-SV" sz="1100" dirty="0">
                <a:latin typeface="Calibri" panose="020F0502020204030204" pitchFamily="34" charset="0"/>
              </a:rPr>
              <a:t>Una mañana el sembrador,</a:t>
            </a:r>
          </a:p>
          <a:p>
            <a:r>
              <a:rPr lang="es-SV" sz="1100" dirty="0">
                <a:latin typeface="Calibri" panose="020F0502020204030204" pitchFamily="34" charset="0"/>
              </a:rPr>
              <a:t>No pudo entrar en mi heredad.</a:t>
            </a:r>
          </a:p>
          <a:p>
            <a:endParaRPr lang="es-SV" sz="1100" dirty="0">
              <a:latin typeface="Calibri" panose="020F0502020204030204" pitchFamily="34" charset="0"/>
            </a:endParaRPr>
          </a:p>
          <a:p>
            <a:r>
              <a:rPr lang="es-SV" sz="1100" dirty="0">
                <a:latin typeface="Calibri" panose="020F0502020204030204" pitchFamily="34" charset="0"/>
              </a:rPr>
              <a:t>Una mañana el sembrador,</a:t>
            </a:r>
          </a:p>
          <a:p>
            <a:r>
              <a:rPr lang="es-SV" sz="1100" dirty="0">
                <a:latin typeface="Calibri" panose="020F0502020204030204" pitchFamily="34" charset="0"/>
              </a:rPr>
              <a:t>En tierra buena quiso sembrar.</a:t>
            </a:r>
          </a:p>
          <a:p>
            <a:r>
              <a:rPr lang="es-SV" sz="1100" dirty="0">
                <a:latin typeface="Calibri" panose="020F0502020204030204" pitchFamily="34" charset="0"/>
              </a:rPr>
              <a:t>Una mañana el sembrador,</a:t>
            </a:r>
          </a:p>
          <a:p>
            <a:r>
              <a:rPr lang="es-SV" sz="1100" dirty="0">
                <a:latin typeface="Calibri" panose="020F0502020204030204" pitchFamily="34" charset="0"/>
              </a:rPr>
              <a:t>Tan sólo espinas pudo hallar.</a:t>
            </a:r>
          </a:p>
          <a:p>
            <a:endParaRPr lang="es-SV" sz="1100" dirty="0">
              <a:latin typeface="Calibri" panose="020F0502020204030204" pitchFamily="34" charset="0"/>
            </a:endParaRPr>
          </a:p>
          <a:p>
            <a:r>
              <a:rPr lang="es-SV" sz="1100" dirty="0">
                <a:latin typeface="Calibri" panose="020F0502020204030204" pitchFamily="34" charset="0"/>
              </a:rPr>
              <a:t>Una mañana el sembrador,</a:t>
            </a:r>
          </a:p>
          <a:p>
            <a:r>
              <a:rPr lang="es-SV" sz="1100" dirty="0">
                <a:latin typeface="Calibri" panose="020F0502020204030204" pitchFamily="34" charset="0"/>
              </a:rPr>
              <a:t>En cada grano, cien quiere hallar.</a:t>
            </a:r>
          </a:p>
          <a:p>
            <a:r>
              <a:rPr lang="es-SV" sz="1100" dirty="0">
                <a:latin typeface="Calibri" panose="020F0502020204030204" pitchFamily="34" charset="0"/>
              </a:rPr>
              <a:t>Una mañana el sembrador,</a:t>
            </a:r>
          </a:p>
          <a:p>
            <a:r>
              <a:rPr lang="es-SV" sz="1100" dirty="0">
                <a:latin typeface="Calibri" panose="020F0502020204030204" pitchFamily="34" charset="0"/>
              </a:rPr>
              <a:t>Sembró en mi vida con afán.</a:t>
            </a:r>
          </a:p>
        </p:txBody>
      </p:sp>
      <p:sp>
        <p:nvSpPr>
          <p:cNvPr id="16" name="Redondear rectángulo de esquina diagonal 15"/>
          <p:cNvSpPr/>
          <p:nvPr/>
        </p:nvSpPr>
        <p:spPr>
          <a:xfrm>
            <a:off x="7887218" y="247312"/>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7" name="Paralelogramo 16"/>
          <p:cNvSpPr/>
          <p:nvPr/>
        </p:nvSpPr>
        <p:spPr>
          <a:xfrm>
            <a:off x="5066795" y="421173"/>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4" name="Paralelogramo 23"/>
          <p:cNvSpPr/>
          <p:nvPr/>
        </p:nvSpPr>
        <p:spPr>
          <a:xfrm>
            <a:off x="5098726" y="247315"/>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SEMBRADOR</a:t>
            </a:r>
          </a:p>
        </p:txBody>
      </p:sp>
      <p:sp>
        <p:nvSpPr>
          <p:cNvPr id="25" name="Conector 24"/>
          <p:cNvSpPr/>
          <p:nvPr/>
        </p:nvSpPr>
        <p:spPr>
          <a:xfrm>
            <a:off x="5086399" y="287310"/>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6" name="Imagen 25"/>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994863" y="192230"/>
            <a:ext cx="340452" cy="335187"/>
          </a:xfrm>
          <a:prstGeom prst="flowChartConnector">
            <a:avLst/>
          </a:prstGeom>
        </p:spPr>
      </p:pic>
      <p:pic>
        <p:nvPicPr>
          <p:cNvPr id="27" name="Imagen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4863" y="201270"/>
            <a:ext cx="340452" cy="317106"/>
          </a:xfrm>
          <a:prstGeom prst="flowChartConnector">
            <a:avLst/>
          </a:prstGeom>
        </p:spPr>
      </p:pic>
    </p:spTree>
    <p:extLst>
      <p:ext uri="{BB962C8B-B14F-4D97-AF65-F5344CB8AC3E}">
        <p14:creationId xmlns:p14="http://schemas.microsoft.com/office/powerpoint/2010/main" val="15052443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2800767"/>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Bm        F#               Bm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1. El Señor eligió a sus discípulos,</a:t>
            </a:r>
          </a:p>
          <a:p>
            <a:r>
              <a:rPr lang="es-SV" sz="1100" b="1" dirty="0">
                <a:solidFill>
                  <a:srgbClr val="0070C0"/>
                </a:solidFill>
                <a:latin typeface="Calibri" panose="020F0502020204030204" pitchFamily="34" charset="0"/>
              </a:rPr>
              <a:t>                    G         A          D       D7 (C)</a:t>
            </a:r>
          </a:p>
          <a:p>
            <a:r>
              <a:rPr lang="es-SV" sz="1100" b="1" dirty="0">
                <a:solidFill>
                  <a:srgbClr val="0070C0"/>
                </a:solidFill>
                <a:latin typeface="Calibri" panose="020F0502020204030204" pitchFamily="34" charset="0"/>
              </a:rPr>
              <a:t>    </a:t>
            </a:r>
            <a:r>
              <a:rPr lang="es-SV" sz="1100" dirty="0">
                <a:latin typeface="Calibri" panose="020F0502020204030204" pitchFamily="34" charset="0"/>
              </a:rPr>
              <a:t>Los mandó de dos en dos.</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G      A       D        F#       Bm</a:t>
            </a:r>
          </a:p>
          <a:p>
            <a:r>
              <a:rPr lang="es-SV" sz="1100" b="1" dirty="0">
                <a:latin typeface="Calibri" panose="020F0502020204030204" pitchFamily="34" charset="0"/>
              </a:rPr>
              <a:t>Es hermoso ver bajar de la montaña</a:t>
            </a:r>
          </a:p>
          <a:p>
            <a:r>
              <a:rPr lang="es-SV" sz="1100" b="1" dirty="0">
                <a:solidFill>
                  <a:srgbClr val="0070C0"/>
                </a:solidFill>
                <a:latin typeface="Calibri" panose="020F0502020204030204" pitchFamily="34" charset="0"/>
              </a:rPr>
              <a:t>       F#                                          Bm</a:t>
            </a:r>
          </a:p>
          <a:p>
            <a:r>
              <a:rPr lang="es-SV" sz="1100" b="1" dirty="0">
                <a:latin typeface="Calibri" panose="020F0502020204030204" pitchFamily="34" charset="0"/>
              </a:rPr>
              <a:t>Los pies del mensajero de la paz.</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2. Los envió a las ciudades, y lugares donde iba a ir Él</a:t>
            </a:r>
          </a:p>
          <a:p>
            <a:r>
              <a:rPr lang="es-SV" sz="1100" dirty="0">
                <a:latin typeface="Calibri" panose="020F0502020204030204" pitchFamily="34" charset="0"/>
              </a:rPr>
              <a:t>3. La cosecha es abundante, les dijo el Señor al partir.</a:t>
            </a:r>
          </a:p>
          <a:p>
            <a:r>
              <a:rPr lang="es-SV" sz="1100" dirty="0">
                <a:latin typeface="Calibri" panose="020F0502020204030204" pitchFamily="34" charset="0"/>
              </a:rPr>
              <a:t>4. Pidan al dueño del campo, que envíe obreros a su mies.</a:t>
            </a:r>
          </a:p>
          <a:p>
            <a:r>
              <a:rPr lang="es-SV" sz="1100" dirty="0">
                <a:latin typeface="Calibri" panose="020F0502020204030204" pitchFamily="34" charset="0"/>
              </a:rPr>
              <a:t>5. Al entrar en una casa, saluden anunciando la paz.</a:t>
            </a:r>
          </a:p>
          <a:p>
            <a:r>
              <a:rPr lang="es-SV" sz="1100" dirty="0">
                <a:latin typeface="Calibri" panose="020F0502020204030204" pitchFamily="34" charset="0"/>
              </a:rPr>
              <a:t>6. Cuando alguien los reciba, que se apoye en él vuestra paz.</a:t>
            </a:r>
          </a:p>
          <a:p>
            <a:r>
              <a:rPr lang="es-SV" sz="1100" dirty="0">
                <a:latin typeface="Calibri" panose="020F0502020204030204" pitchFamily="34" charset="0"/>
              </a:rPr>
              <a:t>7. “El reino de Dios está cerca”, a todos anunciarán.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MENSAJERO DE LA PAZ</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035633" y="547276"/>
            <a:ext cx="4094494"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F#m         Bm                                     G            Em             A</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Sois la semilla que ha de crecer, sois la estrella que ha de brillar.</a:t>
            </a:r>
          </a:p>
          <a:p>
            <a:r>
              <a:rPr lang="es-SV" sz="1100" b="1" dirty="0">
                <a:solidFill>
                  <a:srgbClr val="0070C0"/>
                </a:solidFill>
                <a:latin typeface="Calibri" panose="020F0502020204030204" pitchFamily="34" charset="0"/>
              </a:rPr>
              <a:t>  D            C                G           A#      D                   A                 D</a:t>
            </a:r>
            <a:endParaRPr lang="es-SV" sz="1100" b="1" dirty="0">
              <a:latin typeface="Calibri" panose="020F0502020204030204" pitchFamily="34" charset="0"/>
            </a:endParaRPr>
          </a:p>
          <a:p>
            <a:r>
              <a:rPr lang="es-SV" sz="1100" dirty="0">
                <a:latin typeface="Calibri" panose="020F0502020204030204" pitchFamily="34" charset="0"/>
              </a:rPr>
              <a:t>Sois levadura, sois grano de sal, antorcha que debe alumbrar.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A              F#m       Bm     G        A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Id amigos por el mundo anunciando el amor,</a:t>
            </a:r>
          </a:p>
          <a:p>
            <a:r>
              <a:rPr lang="es-SV" sz="1100" b="1" dirty="0">
                <a:solidFill>
                  <a:srgbClr val="0070C0"/>
                </a:solidFill>
                <a:latin typeface="Calibri" panose="020F0502020204030204" pitchFamily="34" charset="0"/>
              </a:rPr>
              <a:t>  G        A                F#m Bm    Em      A                  D </a:t>
            </a:r>
          </a:p>
          <a:p>
            <a:r>
              <a:rPr lang="es-SV" sz="1100" b="1" dirty="0">
                <a:latin typeface="Calibri" panose="020F0502020204030204" pitchFamily="34" charset="0"/>
              </a:rPr>
              <a:t>Mensajeros de la vida,         de la paz y el perdón.</a:t>
            </a:r>
          </a:p>
          <a:p>
            <a:r>
              <a:rPr lang="es-SV" sz="1100" b="1" dirty="0">
                <a:solidFill>
                  <a:srgbClr val="0070C0"/>
                </a:solidFill>
                <a:latin typeface="Calibri" panose="020F0502020204030204" pitchFamily="34" charset="0"/>
              </a:rPr>
              <a:t> A                  F#m   Bm      G         A             D Bm</a:t>
            </a:r>
          </a:p>
          <a:p>
            <a:r>
              <a:rPr lang="es-SV" sz="1100" b="1" dirty="0">
                <a:latin typeface="Calibri" panose="020F0502020204030204" pitchFamily="34" charset="0"/>
              </a:rPr>
              <a:t>Sed amigos los testigos de mi resurrección,</a:t>
            </a:r>
          </a:p>
          <a:p>
            <a:r>
              <a:rPr lang="es-SV" sz="1100" b="1" dirty="0">
                <a:solidFill>
                  <a:srgbClr val="0070C0"/>
                </a:solidFill>
                <a:latin typeface="Calibri" panose="020F0502020204030204" pitchFamily="34" charset="0"/>
              </a:rPr>
              <a:t>Em     A                  F#m    Bm    Em      A             D</a:t>
            </a:r>
          </a:p>
          <a:p>
            <a:r>
              <a:rPr lang="es-SV" sz="1100" b="1" dirty="0">
                <a:latin typeface="Calibri" panose="020F0502020204030204" pitchFamily="34" charset="0"/>
              </a:rPr>
              <a:t>Id llevando mi prese - </a:t>
            </a:r>
            <a:r>
              <a:rPr lang="es-SV" sz="1100" b="1" dirty="0" err="1">
                <a:latin typeface="Calibri" panose="020F0502020204030204" pitchFamily="34" charset="0"/>
              </a:rPr>
              <a:t>encia</a:t>
            </a:r>
            <a:r>
              <a:rPr lang="es-SV" sz="1100" b="1" dirty="0">
                <a:latin typeface="Calibri" panose="020F0502020204030204" pitchFamily="34" charset="0"/>
              </a:rPr>
              <a:t>, con vosotros estoy.</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t>
            </a:r>
            <a:endParaRPr lang="es-SV" sz="1100" b="1" dirty="0">
              <a:latin typeface="Calibri" panose="020F0502020204030204" pitchFamily="34" charset="0"/>
            </a:endParaRPr>
          </a:p>
        </p:txBody>
      </p:sp>
      <p:sp>
        <p:nvSpPr>
          <p:cNvPr id="26" name="Redondear rectángulo de esquina diagonal 25"/>
          <p:cNvSpPr/>
          <p:nvPr/>
        </p:nvSpPr>
        <p:spPr>
          <a:xfrm>
            <a:off x="7920196"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099773"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131704"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ID AMIGOS</a:t>
            </a:r>
            <a:endParaRPr lang="es-SV" sz="900" dirty="0">
              <a:latin typeface="HP Simplified" panose="020B0604020204020204" pitchFamily="34" charset="0"/>
            </a:endParaRPr>
          </a:p>
        </p:txBody>
      </p:sp>
      <p:sp>
        <p:nvSpPr>
          <p:cNvPr id="29" name="Conector 28"/>
          <p:cNvSpPr/>
          <p:nvPr/>
        </p:nvSpPr>
        <p:spPr>
          <a:xfrm>
            <a:off x="5119374"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27842"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801" y="234173"/>
            <a:ext cx="340452" cy="317106"/>
          </a:xfrm>
          <a:prstGeom prst="flowChartConnector">
            <a:avLst/>
          </a:prstGeom>
        </p:spPr>
      </p:pic>
      <p:sp>
        <p:nvSpPr>
          <p:cNvPr id="24" name="15 CuadroTexto"/>
          <p:cNvSpPr txBox="1"/>
          <p:nvPr/>
        </p:nvSpPr>
        <p:spPr>
          <a:xfrm>
            <a:off x="5017411" y="3205477"/>
            <a:ext cx="4094494" cy="2631490"/>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E            C#m          F#</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Sois la semilla que ha de crecer, sois la estrella que ha de brillar.</a:t>
            </a:r>
          </a:p>
          <a:p>
            <a:r>
              <a:rPr lang="es-SV" sz="1100" b="1" dirty="0">
                <a:solidFill>
                  <a:srgbClr val="0070C0"/>
                </a:solidFill>
                <a:latin typeface="Calibri" panose="020F0502020204030204" pitchFamily="34" charset="0"/>
              </a:rPr>
              <a:t>  B            A                E             G        B                   F#                 B </a:t>
            </a:r>
            <a:endParaRPr lang="es-SV" sz="1100" b="1" dirty="0">
              <a:latin typeface="Calibri" panose="020F0502020204030204" pitchFamily="34" charset="0"/>
            </a:endParaRPr>
          </a:p>
          <a:p>
            <a:r>
              <a:rPr lang="es-SV" sz="1100" dirty="0">
                <a:latin typeface="Calibri" panose="020F0502020204030204" pitchFamily="34" charset="0"/>
              </a:rPr>
              <a:t>Sois levadura, sois grano de sal, antorcha que debe alumbrar.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F#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E     F#                 B</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Id amigos por el mundo anunciando el amor,</a:t>
            </a:r>
          </a:p>
          <a:p>
            <a:r>
              <a:rPr lang="es-SV" sz="1100" b="1" dirty="0">
                <a:solidFill>
                  <a:srgbClr val="0070C0"/>
                </a:solidFill>
                <a:latin typeface="Calibri" panose="020F0502020204030204" pitchFamily="34" charset="0"/>
              </a:rPr>
              <a:t>  E        F#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C#m    F#                  B</a:t>
            </a:r>
          </a:p>
          <a:p>
            <a:r>
              <a:rPr lang="es-SV" sz="1100" b="1" dirty="0">
                <a:latin typeface="Calibri" panose="020F0502020204030204" pitchFamily="34" charset="0"/>
              </a:rPr>
              <a:t>Mensajeros de la vida,           de la paz y el perdón.</a:t>
            </a:r>
          </a:p>
          <a:p>
            <a:r>
              <a:rPr lang="es-SV" sz="1100" b="1" dirty="0">
                <a:solidFill>
                  <a:srgbClr val="0070C0"/>
                </a:solidFill>
                <a:latin typeface="Calibri" panose="020F0502020204030204" pitchFamily="34" charset="0"/>
              </a:rPr>
              <a:t> F#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E        F#             B </a:t>
            </a:r>
            <a:r>
              <a:rPr lang="es-SV" sz="1100" b="1" dirty="0" err="1">
                <a:solidFill>
                  <a:srgbClr val="0070C0"/>
                </a:solidFill>
                <a:latin typeface="Calibri" panose="020F0502020204030204" pitchFamily="34" charset="0"/>
              </a:rPr>
              <a:t>G#m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Sed amigos los testigos de mi resurrección,</a:t>
            </a:r>
          </a:p>
          <a:p>
            <a:r>
              <a:rPr lang="es-SV" sz="1100" b="1" dirty="0">
                <a:solidFill>
                  <a:srgbClr val="0070C0"/>
                </a:solidFill>
                <a:latin typeface="Calibri" panose="020F0502020204030204" pitchFamily="34" charset="0"/>
              </a:rPr>
              <a:t>C#m  F#              </a:t>
            </a:r>
            <a:r>
              <a:rPr lang="es-SV" sz="1100" b="1" dirty="0" err="1">
                <a:solidFill>
                  <a:srgbClr val="0070C0"/>
                </a:solidFill>
                <a:latin typeface="Calibri" panose="020F0502020204030204" pitchFamily="34" charset="0"/>
              </a:rPr>
              <a:t>D#m</a:t>
            </a: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C#m     F#            B</a:t>
            </a:r>
          </a:p>
          <a:p>
            <a:r>
              <a:rPr lang="es-SV" sz="1100" b="1" dirty="0">
                <a:latin typeface="Calibri" panose="020F0502020204030204" pitchFamily="34" charset="0"/>
              </a:rPr>
              <a:t>Id llevando mi prese - </a:t>
            </a:r>
            <a:r>
              <a:rPr lang="es-SV" sz="1100" b="1" dirty="0" err="1">
                <a:latin typeface="Calibri" panose="020F0502020204030204" pitchFamily="34" charset="0"/>
              </a:rPr>
              <a:t>encia</a:t>
            </a:r>
            <a:r>
              <a:rPr lang="es-SV" sz="1100" b="1" dirty="0">
                <a:latin typeface="Calibri" panose="020F0502020204030204" pitchFamily="34" charset="0"/>
              </a:rPr>
              <a:t>, con vosotros estoy.</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t>
            </a:r>
            <a:endParaRPr lang="es-SV" sz="1100" b="1" dirty="0">
              <a:latin typeface="Calibri" panose="020F0502020204030204" pitchFamily="34" charset="0"/>
            </a:endParaRPr>
          </a:p>
        </p:txBody>
      </p:sp>
      <p:sp>
        <p:nvSpPr>
          <p:cNvPr id="32" name="Redondear rectángulo de esquina diagonal 31"/>
          <p:cNvSpPr/>
          <p:nvPr/>
        </p:nvSpPr>
        <p:spPr>
          <a:xfrm>
            <a:off x="7901974" y="2945907"/>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33" name="Paralelogramo 32"/>
          <p:cNvSpPr/>
          <p:nvPr/>
        </p:nvSpPr>
        <p:spPr>
          <a:xfrm>
            <a:off x="5081551" y="3119768"/>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4" name="Paralelogramo 33"/>
          <p:cNvSpPr/>
          <p:nvPr/>
        </p:nvSpPr>
        <p:spPr>
          <a:xfrm>
            <a:off x="5113482" y="2945910"/>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ID AMIGOS</a:t>
            </a:r>
            <a:endParaRPr lang="es-SV" sz="900" dirty="0">
              <a:latin typeface="HP Simplified" panose="020B0604020204020204" pitchFamily="34" charset="0"/>
            </a:endParaRPr>
          </a:p>
        </p:txBody>
      </p:sp>
      <p:sp>
        <p:nvSpPr>
          <p:cNvPr id="35" name="Conector 34"/>
          <p:cNvSpPr/>
          <p:nvPr/>
        </p:nvSpPr>
        <p:spPr>
          <a:xfrm>
            <a:off x="5101152" y="2985905"/>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6" name="Imagen 35"/>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09620" y="2890825"/>
            <a:ext cx="340452" cy="335187"/>
          </a:xfrm>
          <a:prstGeom prst="flowChartConnector">
            <a:avLst/>
          </a:prstGeom>
        </p:spPr>
      </p:pic>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2579" y="2892374"/>
            <a:ext cx="340452" cy="317106"/>
          </a:xfrm>
          <a:prstGeom prst="flowChartConnector">
            <a:avLst/>
          </a:prstGeom>
        </p:spPr>
      </p:pic>
    </p:spTree>
    <p:extLst>
      <p:ext uri="{BB962C8B-B14F-4D97-AF65-F5344CB8AC3E}">
        <p14:creationId xmlns:p14="http://schemas.microsoft.com/office/powerpoint/2010/main" val="34848200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5339923"/>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C           G/B  Am                F            Dm              G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Señor, ¿A quién iremos? Tú tienes palabras de vida,</a:t>
            </a:r>
          </a:p>
          <a:p>
            <a:r>
              <a:rPr lang="es-SV" sz="1100" b="1" dirty="0" smtClean="0">
                <a:solidFill>
                  <a:srgbClr val="0070C0"/>
                </a:solidFill>
                <a:latin typeface="Calibri" panose="020F0502020204030204" pitchFamily="34" charset="0"/>
              </a:rPr>
              <a:t>      C              G/B    Am                 F             G           C</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Nosotros hemos creído que Tú eres el Hijo de Dios.</a:t>
            </a:r>
          </a:p>
          <a:p>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C                 G/B            Am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“Soy el pan que les da la vida eterna,</a:t>
            </a:r>
          </a:p>
          <a:p>
            <a:r>
              <a:rPr lang="es-SV" sz="1100" b="1" dirty="0" smtClean="0">
                <a:solidFill>
                  <a:srgbClr val="0070C0"/>
                </a:solidFill>
                <a:latin typeface="Calibri" panose="020F0502020204030204" pitchFamily="34" charset="0"/>
              </a:rPr>
              <a:t>            F            Dm                  G </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El que viene a mí no tendrá hambre,</a:t>
            </a:r>
          </a:p>
          <a:p>
            <a:r>
              <a:rPr lang="es-SV" sz="1100" b="1" dirty="0" smtClean="0">
                <a:solidFill>
                  <a:srgbClr val="0070C0"/>
                </a:solidFill>
                <a:latin typeface="Calibri" panose="020F0502020204030204" pitchFamily="34" charset="0"/>
              </a:rPr>
              <a:t>             C          C7                    F    Fm   C             D           G    D#</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El que viene a mí no tendrá sed”. </a:t>
            </a:r>
            <a:r>
              <a:rPr lang="es-SV" sz="1100" dirty="0" smtClean="0">
                <a:latin typeface="Calibri" panose="020F0502020204030204" pitchFamily="34" charset="0"/>
              </a:rPr>
              <a:t>   Así </a:t>
            </a:r>
            <a:r>
              <a:rPr lang="es-SV" sz="1100" dirty="0">
                <a:latin typeface="Calibri" panose="020F0502020204030204" pitchFamily="34" charset="0"/>
              </a:rPr>
              <a:t>ha hablado Jesús.</a:t>
            </a:r>
          </a:p>
          <a:p>
            <a:endParaRPr lang="es-SV" sz="1100" dirty="0">
              <a:latin typeface="Calibri" panose="020F0502020204030204" pitchFamily="34" charset="0"/>
            </a:endParaRPr>
          </a:p>
          <a:p>
            <a:r>
              <a:rPr lang="es-SV" sz="1100" dirty="0">
                <a:latin typeface="Calibri" panose="020F0502020204030204" pitchFamily="34" charset="0"/>
              </a:rPr>
              <a:t>No busquéis alimento que perece,</a:t>
            </a:r>
          </a:p>
          <a:p>
            <a:r>
              <a:rPr lang="es-SV" sz="1100" dirty="0">
                <a:latin typeface="Calibri" panose="020F0502020204030204" pitchFamily="34" charset="0"/>
              </a:rPr>
              <a:t>Sino aquel que perdura eternamente:</a:t>
            </a:r>
          </a:p>
          <a:p>
            <a:r>
              <a:rPr lang="es-SV" sz="1100" dirty="0">
                <a:latin typeface="Calibri" panose="020F0502020204030204" pitchFamily="34" charset="0"/>
              </a:rPr>
              <a:t>El que ofrece el Hijo del Hombre, que el Padre os ha enviado.</a:t>
            </a:r>
          </a:p>
          <a:p>
            <a:endParaRPr lang="es-SV" sz="1100" dirty="0">
              <a:latin typeface="Calibri" panose="020F0502020204030204" pitchFamily="34" charset="0"/>
            </a:endParaRPr>
          </a:p>
          <a:p>
            <a:r>
              <a:rPr lang="es-SV" sz="1100" dirty="0">
                <a:latin typeface="Calibri" panose="020F0502020204030204" pitchFamily="34" charset="0"/>
              </a:rPr>
              <a:t>No es Moisés quien les dio el pan del cielo;</a:t>
            </a:r>
          </a:p>
          <a:p>
            <a:r>
              <a:rPr lang="es-SV" sz="1100" dirty="0">
                <a:latin typeface="Calibri" panose="020F0502020204030204" pitchFamily="34" charset="0"/>
              </a:rPr>
              <a:t>Es mi Padre quien da pan verdadero;</a:t>
            </a:r>
          </a:p>
          <a:p>
            <a:r>
              <a:rPr lang="es-SV" sz="1100" dirty="0">
                <a:latin typeface="Calibri" panose="020F0502020204030204" pitchFamily="34" charset="0"/>
              </a:rPr>
              <a:t>Porque el pan de Dios baja del cielo, y da la vida al mundo.</a:t>
            </a:r>
          </a:p>
          <a:p>
            <a:endParaRPr lang="es-SV" sz="1100" dirty="0">
              <a:latin typeface="Calibri" panose="020F0502020204030204" pitchFamily="34" charset="0"/>
            </a:endParaRPr>
          </a:p>
          <a:p>
            <a:r>
              <a:rPr lang="es-SV" sz="1100" dirty="0">
                <a:latin typeface="Calibri" panose="020F0502020204030204" pitchFamily="34" charset="0"/>
              </a:rPr>
              <a:t>Pues si yo he bajado del cielo,</a:t>
            </a:r>
          </a:p>
          <a:p>
            <a:r>
              <a:rPr lang="es-SV" sz="1100" dirty="0">
                <a:latin typeface="Calibri" panose="020F0502020204030204" pitchFamily="34" charset="0"/>
              </a:rPr>
              <a:t>No es para hacer mi voluntad,</a:t>
            </a:r>
          </a:p>
          <a:p>
            <a:r>
              <a:rPr lang="es-SV" sz="1100" dirty="0">
                <a:latin typeface="Calibri" panose="020F0502020204030204" pitchFamily="34" charset="0"/>
              </a:rPr>
              <a:t>Sino la voluntad de mi Padre, que es dar la vida al mundo.</a:t>
            </a:r>
          </a:p>
          <a:p>
            <a:endParaRPr lang="es-SV" sz="1100" dirty="0">
              <a:latin typeface="Calibri" panose="020F0502020204030204" pitchFamily="34" charset="0"/>
            </a:endParaRPr>
          </a:p>
          <a:p>
            <a:r>
              <a:rPr lang="es-SV" sz="1100" dirty="0">
                <a:latin typeface="Calibri" panose="020F0502020204030204" pitchFamily="34" charset="0"/>
              </a:rPr>
              <a:t>Soy el pan vivo que del cielo baja,</a:t>
            </a:r>
          </a:p>
          <a:p>
            <a:r>
              <a:rPr lang="es-SV" sz="1100" dirty="0">
                <a:latin typeface="Calibri" panose="020F0502020204030204" pitchFamily="34" charset="0"/>
              </a:rPr>
              <a:t>El que come de este pan por siempre vive,</a:t>
            </a:r>
          </a:p>
          <a:p>
            <a:r>
              <a:rPr lang="es-SV" sz="1100" dirty="0">
                <a:latin typeface="Calibri" panose="020F0502020204030204" pitchFamily="34" charset="0"/>
              </a:rPr>
              <a:t>Pues el pan que daré es mi carne, que da la vida al mundo.</a:t>
            </a:r>
          </a:p>
          <a:p>
            <a:endParaRPr lang="es-SV" sz="1100" dirty="0">
              <a:latin typeface="Calibri" panose="020F0502020204030204" pitchFamily="34" charset="0"/>
            </a:endParaRPr>
          </a:p>
          <a:p>
            <a:r>
              <a:rPr lang="es-SV" sz="1100" dirty="0">
                <a:latin typeface="Calibri" panose="020F0502020204030204" pitchFamily="34" charset="0"/>
              </a:rPr>
              <a:t>El que viene al banquete de mi Cuerpo,</a:t>
            </a:r>
          </a:p>
          <a:p>
            <a:r>
              <a:rPr lang="es-SV" sz="1100" dirty="0">
                <a:latin typeface="Calibri" panose="020F0502020204030204" pitchFamily="34" charset="0"/>
              </a:rPr>
              <a:t>En mí vive y yo vivo en él;</a:t>
            </a:r>
          </a:p>
          <a:p>
            <a:r>
              <a:rPr lang="es-SV" sz="1100" dirty="0">
                <a:latin typeface="Calibri" panose="020F0502020204030204" pitchFamily="34" charset="0"/>
              </a:rPr>
              <a:t>Brotará en él la vida eterna, y yo le resucitaré.</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SEÑOR A QUIÉN IREMOS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035633" y="547276"/>
            <a:ext cx="4094494" cy="3647152"/>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E                        C#m      A      F#m       B</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Si yo no tengo amor, yo nada soy Señor.</a:t>
            </a:r>
          </a:p>
          <a:p>
            <a:r>
              <a:rPr lang="es-SV" sz="1100" b="1" dirty="0" smtClean="0">
                <a:solidFill>
                  <a:srgbClr val="0070C0"/>
                </a:solidFill>
                <a:latin typeface="Calibri" panose="020F0502020204030204" pitchFamily="34" charset="0"/>
              </a:rPr>
              <a:t>C                            C#m       A       B         E</a:t>
            </a:r>
            <a:endParaRPr lang="es-SV" sz="1100" b="1" dirty="0">
              <a:latin typeface="Calibri" panose="020F0502020204030204" pitchFamily="34" charset="0"/>
            </a:endParaRPr>
          </a:p>
          <a:p>
            <a:r>
              <a:rPr lang="es-SV" sz="1100" b="1" dirty="0">
                <a:latin typeface="Calibri" panose="020F0502020204030204" pitchFamily="34" charset="0"/>
              </a:rPr>
              <a:t>Si yo no tengo amor, yo nada soy Señor.</a:t>
            </a:r>
          </a:p>
          <a:p>
            <a:endParaRPr lang="es-SV" sz="1100" b="1" dirty="0">
              <a:solidFill>
                <a:srgbClr val="0070C0"/>
              </a:solidFill>
              <a:latin typeface="Calibri" panose="020F0502020204030204" pitchFamily="34" charset="0"/>
            </a:endParaRPr>
          </a:p>
          <a:p>
            <a:r>
              <a:rPr lang="es-SV" sz="1100" b="1" dirty="0" smtClean="0">
                <a:solidFill>
                  <a:srgbClr val="0070C0"/>
                </a:solidFill>
                <a:latin typeface="Calibri" panose="020F0502020204030204" pitchFamily="34" charset="0"/>
              </a:rPr>
              <a:t>                                    E                                  C#m</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El amor es comprensivo, el amor es servicial,</a:t>
            </a:r>
          </a:p>
          <a:p>
            <a:r>
              <a:rPr lang="es-SV" sz="1100" b="1" dirty="0" smtClean="0">
                <a:solidFill>
                  <a:srgbClr val="0070C0"/>
                </a:solidFill>
                <a:latin typeface="Calibri" panose="020F0502020204030204" pitchFamily="34" charset="0"/>
              </a:rPr>
              <a:t>         A                      F#m             A                          B      A  B</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El amor no tiene envidia, el amor no busca el mal</a:t>
            </a:r>
            <a:r>
              <a:rPr lang="es-SV" sz="1100" dirty="0" smtClean="0">
                <a:latin typeface="Calibri" panose="020F0502020204030204" pitchFamily="34" charset="0"/>
              </a:rPr>
              <a:t>. </a:t>
            </a:r>
            <a:r>
              <a:rPr lang="es-SV" sz="1100" i="1" dirty="0" smtClean="0">
                <a:latin typeface="Calibri" panose="020F0502020204030204" pitchFamily="34" charset="0"/>
              </a:rPr>
              <a:t>Uh, uh.</a:t>
            </a:r>
            <a:endParaRPr lang="es-SV" sz="1100" i="1"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El amor nunca se irrita, el amor no es descortés,</a:t>
            </a:r>
          </a:p>
          <a:p>
            <a:r>
              <a:rPr lang="es-SV" sz="1100" dirty="0">
                <a:latin typeface="Calibri" panose="020F0502020204030204" pitchFamily="34" charset="0"/>
              </a:rPr>
              <a:t>El amor no es egoísta, el amor nunca es doblez</a:t>
            </a:r>
            <a:r>
              <a:rPr lang="es-SV" sz="1100" dirty="0" smtClean="0">
                <a:latin typeface="Calibri" panose="020F0502020204030204" pitchFamily="34" charset="0"/>
              </a:rPr>
              <a:t>. </a:t>
            </a:r>
            <a:r>
              <a:rPr lang="es-SV" sz="1100" i="1" dirty="0">
                <a:latin typeface="Calibri" panose="020F0502020204030204" pitchFamily="34" charset="0"/>
              </a:rPr>
              <a:t>Uh, uh.</a:t>
            </a:r>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El amor disculpa todo, el amor es caridad,</a:t>
            </a:r>
          </a:p>
          <a:p>
            <a:r>
              <a:rPr lang="es-SV" sz="1100" dirty="0">
                <a:latin typeface="Calibri" panose="020F0502020204030204" pitchFamily="34" charset="0"/>
              </a:rPr>
              <a:t>No se alegra de lo injusto, sólo goza en la verdad</a:t>
            </a:r>
            <a:r>
              <a:rPr lang="es-SV" sz="1100" dirty="0" smtClean="0">
                <a:latin typeface="Calibri" panose="020F0502020204030204" pitchFamily="34" charset="0"/>
              </a:rPr>
              <a:t>. </a:t>
            </a:r>
            <a:r>
              <a:rPr lang="es-SV" sz="1100" i="1" dirty="0">
                <a:latin typeface="Calibri" panose="020F0502020204030204" pitchFamily="34" charset="0"/>
              </a:rPr>
              <a:t>Uh, uh.</a:t>
            </a:r>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El amor soporta todo, el amor todo lo cree,</a:t>
            </a:r>
          </a:p>
          <a:p>
            <a:r>
              <a:rPr lang="es-SV" sz="1100" dirty="0">
                <a:latin typeface="Calibri" panose="020F0502020204030204" pitchFamily="34" charset="0"/>
              </a:rPr>
              <a:t>El amor todo lo espera, el amor es siempre fe</a:t>
            </a:r>
            <a:r>
              <a:rPr lang="es-SV" sz="1100" dirty="0" smtClean="0">
                <a:latin typeface="Calibri" panose="020F0502020204030204" pitchFamily="34" charset="0"/>
              </a:rPr>
              <a:t>. </a:t>
            </a:r>
            <a:r>
              <a:rPr lang="es-SV" sz="1100" i="1" dirty="0">
                <a:latin typeface="Calibri" panose="020F0502020204030204" pitchFamily="34" charset="0"/>
              </a:rPr>
              <a:t>Uh, uh.</a:t>
            </a:r>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Nuestra fe, nuestra esperanza, frente a Dios terminarán,</a:t>
            </a:r>
          </a:p>
          <a:p>
            <a:r>
              <a:rPr lang="es-SV" sz="1100" dirty="0">
                <a:latin typeface="Calibri" panose="020F0502020204030204" pitchFamily="34" charset="0"/>
              </a:rPr>
              <a:t>El amor es algo eterno, nunca, nunca pasará</a:t>
            </a:r>
            <a:r>
              <a:rPr lang="es-SV" sz="1100" dirty="0" smtClean="0">
                <a:latin typeface="Calibri" panose="020F0502020204030204" pitchFamily="34" charset="0"/>
              </a:rPr>
              <a:t>. </a:t>
            </a:r>
            <a:r>
              <a:rPr lang="es-SV" sz="1100" i="1" dirty="0">
                <a:latin typeface="Calibri" panose="020F0502020204030204" pitchFamily="34" charset="0"/>
              </a:rPr>
              <a:t>Uh, uh.</a:t>
            </a:r>
            <a:endParaRPr lang="es-SV" sz="1100" dirty="0">
              <a:latin typeface="Calibri" panose="020F0502020204030204" pitchFamily="34" charset="0"/>
            </a:endParaRPr>
          </a:p>
        </p:txBody>
      </p:sp>
      <p:sp>
        <p:nvSpPr>
          <p:cNvPr id="26" name="Redondear rectángulo de esquina diagonal 25"/>
          <p:cNvSpPr/>
          <p:nvPr/>
        </p:nvSpPr>
        <p:spPr>
          <a:xfrm>
            <a:off x="7920196"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099773"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Jorge </a:t>
            </a:r>
            <a:r>
              <a:rPr lang="es-SV" sz="700" dirty="0" err="1">
                <a:solidFill>
                  <a:srgbClr val="002060"/>
                </a:solidFill>
                <a:latin typeface="HP Simplified" panose="020B0604020204020204" pitchFamily="34" charset="0"/>
              </a:rPr>
              <a:t>Baylach</a:t>
            </a:r>
            <a:endParaRPr lang="es-SV" sz="700" dirty="0">
              <a:solidFill>
                <a:srgbClr val="002060"/>
              </a:solidFill>
              <a:latin typeface="HP Simplified" panose="020B0604020204020204" pitchFamily="34" charset="0"/>
            </a:endParaRPr>
          </a:p>
        </p:txBody>
      </p:sp>
      <p:sp>
        <p:nvSpPr>
          <p:cNvPr id="28" name="Paralelogramo 27"/>
          <p:cNvSpPr/>
          <p:nvPr/>
        </p:nvSpPr>
        <p:spPr>
          <a:xfrm>
            <a:off x="5131704"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SI YO NO TENGO AMOR</a:t>
            </a:r>
            <a:endParaRPr lang="es-SV" sz="900" dirty="0">
              <a:latin typeface="HP Simplified" panose="020B0604020204020204" pitchFamily="34" charset="0"/>
            </a:endParaRPr>
          </a:p>
        </p:txBody>
      </p:sp>
      <p:sp>
        <p:nvSpPr>
          <p:cNvPr id="29" name="Conector 28"/>
          <p:cNvSpPr/>
          <p:nvPr/>
        </p:nvSpPr>
        <p:spPr>
          <a:xfrm>
            <a:off x="5119374"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27842"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801" y="234173"/>
            <a:ext cx="340452" cy="317106"/>
          </a:xfrm>
          <a:prstGeom prst="flowChartConnector">
            <a:avLst/>
          </a:prstGeom>
        </p:spPr>
      </p:pic>
    </p:spTree>
    <p:extLst>
      <p:ext uri="{BB962C8B-B14F-4D97-AF65-F5344CB8AC3E}">
        <p14:creationId xmlns:p14="http://schemas.microsoft.com/office/powerpoint/2010/main" val="17045534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2631490"/>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C     G           Am  F    Dm           G</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Tan cerca de mí, tan cerca de mí.</a:t>
            </a:r>
          </a:p>
          <a:p>
            <a:r>
              <a:rPr lang="es-SV" sz="1100" b="1" dirty="0" smtClean="0">
                <a:solidFill>
                  <a:srgbClr val="0070C0"/>
                </a:solidFill>
                <a:latin typeface="Calibri" panose="020F0502020204030204" pitchFamily="34" charset="0"/>
              </a:rPr>
              <a:t>   C                     C7           F  Fm  C   G               C</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Que hasta lo puedo tocar; </a:t>
            </a:r>
            <a:r>
              <a:rPr lang="es-SV" sz="1100" b="1" dirty="0" smtClean="0">
                <a:latin typeface="Calibri" panose="020F0502020204030204" pitchFamily="34" charset="0"/>
              </a:rPr>
              <a:t>     Jesús </a:t>
            </a:r>
            <a:r>
              <a:rPr lang="es-SV" sz="1100" b="1" dirty="0">
                <a:latin typeface="Calibri" panose="020F0502020204030204" pitchFamily="34" charset="0"/>
              </a:rPr>
              <a:t>está aquí.</a:t>
            </a:r>
          </a:p>
          <a:p>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C                   F                  C       Bb C        F               G                C</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Míralo a tu lado por la calle, </a:t>
            </a:r>
            <a:r>
              <a:rPr lang="es-SV" sz="1100" dirty="0" smtClean="0">
                <a:latin typeface="Calibri" panose="020F0502020204030204" pitchFamily="34" charset="0"/>
              </a:rPr>
              <a:t>      caminando </a:t>
            </a:r>
            <a:r>
              <a:rPr lang="es-SV" sz="1100" dirty="0">
                <a:latin typeface="Calibri" panose="020F0502020204030204" pitchFamily="34" charset="0"/>
              </a:rPr>
              <a:t>entre la multitud;</a:t>
            </a:r>
          </a:p>
          <a:p>
            <a:r>
              <a:rPr lang="es-SV" sz="1100" b="1" dirty="0" smtClean="0">
                <a:solidFill>
                  <a:srgbClr val="0070C0"/>
                </a:solidFill>
                <a:latin typeface="Calibri" panose="020F0502020204030204" pitchFamily="34" charset="0"/>
              </a:rPr>
              <a:t>   F                        G    C                  Am   F              D/F#                 G </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Muchos ciegos van sin quererlo ver, llenos de ceguera espiritual.</a:t>
            </a:r>
          </a:p>
          <a:p>
            <a:endParaRPr lang="es-SV" sz="1100" dirty="0">
              <a:latin typeface="Calibri" panose="020F0502020204030204" pitchFamily="34" charset="0"/>
            </a:endParaRPr>
          </a:p>
          <a:p>
            <a:r>
              <a:rPr lang="es-SV" sz="1100" dirty="0">
                <a:latin typeface="Calibri" panose="020F0502020204030204" pitchFamily="34" charset="0"/>
              </a:rPr>
              <a:t>Le hablaré sin miedo al oído, le contaré las cosas que hay en mí;</a:t>
            </a:r>
          </a:p>
          <a:p>
            <a:r>
              <a:rPr lang="es-SV" sz="1100" dirty="0">
                <a:latin typeface="Calibri" panose="020F0502020204030204" pitchFamily="34" charset="0"/>
              </a:rPr>
              <a:t>Y que sólo a Él le interesarán, Él es más que un mito para mí.</a:t>
            </a:r>
          </a:p>
          <a:p>
            <a:endParaRPr lang="es-SV" sz="1100" dirty="0">
              <a:latin typeface="Calibri" panose="020F0502020204030204" pitchFamily="34" charset="0"/>
            </a:endParaRPr>
          </a:p>
          <a:p>
            <a:r>
              <a:rPr lang="es-SV" sz="1100" dirty="0">
                <a:latin typeface="Calibri" panose="020F0502020204030204" pitchFamily="34" charset="0"/>
              </a:rPr>
              <a:t>No busques a Cristo en lo alto, ni lo busques en la oscuridad;</a:t>
            </a:r>
          </a:p>
          <a:p>
            <a:r>
              <a:rPr lang="es-SV" sz="1100" dirty="0">
                <a:latin typeface="Calibri" panose="020F0502020204030204" pitchFamily="34" charset="0"/>
              </a:rPr>
              <a:t>Muy dentro de ti, en tu corazón, puedes adorar a tu Señor.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Luis Alfredo Díaz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TAN CERCA DE MÍ</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7920196"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099773"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131704"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AMARTE SÓLO A TI</a:t>
            </a:r>
            <a:endParaRPr lang="es-SV" sz="900" dirty="0">
              <a:latin typeface="HP Simplified" panose="020B0604020204020204" pitchFamily="34" charset="0"/>
            </a:endParaRPr>
          </a:p>
        </p:txBody>
      </p:sp>
      <p:sp>
        <p:nvSpPr>
          <p:cNvPr id="29" name="Conector 28"/>
          <p:cNvSpPr/>
          <p:nvPr/>
        </p:nvSpPr>
        <p:spPr>
          <a:xfrm>
            <a:off x="5119374"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27842"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801" y="234173"/>
            <a:ext cx="340452" cy="317106"/>
          </a:xfrm>
          <a:prstGeom prst="flowChartConnector">
            <a:avLst/>
          </a:prstGeom>
        </p:spPr>
      </p:pic>
      <p:sp>
        <p:nvSpPr>
          <p:cNvPr id="24" name="14 CuadroTexto"/>
          <p:cNvSpPr txBox="1"/>
          <p:nvPr/>
        </p:nvSpPr>
        <p:spPr>
          <a:xfrm>
            <a:off x="5108427" y="527816"/>
            <a:ext cx="3382581" cy="4401205"/>
          </a:xfrm>
          <a:prstGeom prst="rect">
            <a:avLst/>
          </a:prstGeom>
          <a:noFill/>
        </p:spPr>
        <p:txBody>
          <a:bodyPr wrap="square" rtlCol="0">
            <a:spAutoFit/>
          </a:bodyPr>
          <a:lstStyle/>
          <a:p>
            <a:r>
              <a:rPr lang="es-SV" sz="1000" b="1" dirty="0" err="1">
                <a:solidFill>
                  <a:srgbClr val="0070C0"/>
                </a:solidFill>
                <a:latin typeface="Calibri" panose="020F0502020204030204" pitchFamily="34" charset="0"/>
                <a:cs typeface="Calibri" panose="020F0502020204030204" pitchFamily="34" charset="0"/>
              </a:rPr>
              <a:t>Em</a:t>
            </a:r>
            <a:r>
              <a:rPr lang="es-SV" sz="1000" b="1" dirty="0">
                <a:solidFill>
                  <a:srgbClr val="0070C0"/>
                </a:solidFill>
                <a:latin typeface="Calibri" panose="020F0502020204030204" pitchFamily="34" charset="0"/>
                <a:cs typeface="Calibri" panose="020F0502020204030204" pitchFamily="34" charset="0"/>
              </a:rPr>
              <a:t>                    B</a:t>
            </a:r>
          </a:p>
          <a:p>
            <a:r>
              <a:rPr lang="es-SV" sz="1000" dirty="0">
                <a:latin typeface="Calibri" panose="020F0502020204030204" pitchFamily="34" charset="0"/>
                <a:cs typeface="Calibri" panose="020F0502020204030204" pitchFamily="34" charset="0"/>
              </a:rPr>
              <a:t>Amarte solo a Ti Señor, </a:t>
            </a:r>
            <a:r>
              <a:rPr lang="es-SV" sz="1000" i="1" dirty="0">
                <a:latin typeface="Calibri" panose="020F0502020204030204" pitchFamily="34" charset="0"/>
                <a:cs typeface="Calibri" panose="020F0502020204030204" pitchFamily="34" charset="0"/>
              </a:rPr>
              <a:t>(solo a Ti Señor)</a:t>
            </a:r>
          </a:p>
          <a:p>
            <a:r>
              <a:rPr lang="es-SV" sz="1000" b="1" dirty="0">
                <a:solidFill>
                  <a:srgbClr val="0070C0"/>
                </a:solidFill>
                <a:latin typeface="Calibri" panose="020F0502020204030204" pitchFamily="34" charset="0"/>
                <a:cs typeface="Calibri" panose="020F0502020204030204" pitchFamily="34" charset="0"/>
              </a:rPr>
              <a:t>                         </a:t>
            </a:r>
            <a:r>
              <a:rPr lang="es-SV" sz="1000" b="1" dirty="0" err="1">
                <a:solidFill>
                  <a:srgbClr val="0070C0"/>
                </a:solidFill>
                <a:latin typeface="Calibri" panose="020F0502020204030204" pitchFamily="34" charset="0"/>
                <a:cs typeface="Calibri" panose="020F0502020204030204" pitchFamily="34" charset="0"/>
              </a:rPr>
              <a:t>Em</a:t>
            </a:r>
            <a:endParaRPr lang="es-SV" sz="1000" b="1" dirty="0">
              <a:solidFill>
                <a:srgbClr val="0070C0"/>
              </a:solidFill>
              <a:latin typeface="Calibri" panose="020F0502020204030204" pitchFamily="34" charset="0"/>
              <a:cs typeface="Calibri" panose="020F0502020204030204" pitchFamily="34" charset="0"/>
            </a:endParaRPr>
          </a:p>
          <a:p>
            <a:r>
              <a:rPr lang="es-SV" sz="1000" dirty="0">
                <a:latin typeface="Calibri" panose="020F0502020204030204" pitchFamily="34" charset="0"/>
                <a:cs typeface="Calibri" panose="020F0502020204030204" pitchFamily="34" charset="0"/>
              </a:rPr>
              <a:t>Amarte solo a Ti Señor</a:t>
            </a:r>
            <a:r>
              <a:rPr lang="es-SV" sz="1000" i="1" dirty="0">
                <a:latin typeface="Calibri" panose="020F0502020204030204" pitchFamily="34" charset="0"/>
                <a:cs typeface="Calibri" panose="020F0502020204030204" pitchFamily="34" charset="0"/>
              </a:rPr>
              <a:t>, (solo a Ti Señor)</a:t>
            </a:r>
          </a:p>
          <a:p>
            <a:r>
              <a:rPr lang="es-SV" sz="1000" b="1" dirty="0">
                <a:solidFill>
                  <a:srgbClr val="0070C0"/>
                </a:solidFill>
                <a:latin typeface="Calibri" panose="020F0502020204030204" pitchFamily="34" charset="0"/>
                <a:cs typeface="Calibri" panose="020F0502020204030204" pitchFamily="34" charset="0"/>
              </a:rPr>
              <a:t>                           B</a:t>
            </a:r>
          </a:p>
          <a:p>
            <a:r>
              <a:rPr lang="es-SV" sz="1000" dirty="0">
                <a:latin typeface="Calibri" panose="020F0502020204030204" pitchFamily="34" charset="0"/>
                <a:cs typeface="Calibri" panose="020F0502020204030204" pitchFamily="34" charset="0"/>
              </a:rPr>
              <a:t>Amarte solo a Ti Señor, (</a:t>
            </a:r>
            <a:r>
              <a:rPr lang="es-SV" sz="1000" i="1" dirty="0">
                <a:latin typeface="Calibri" panose="020F0502020204030204" pitchFamily="34" charset="0"/>
                <a:cs typeface="Calibri" panose="020F0502020204030204" pitchFamily="34" charset="0"/>
              </a:rPr>
              <a:t>solo a Ti Señor)</a:t>
            </a:r>
          </a:p>
          <a:p>
            <a:r>
              <a:rPr lang="es-SV" sz="1000" b="1" dirty="0">
                <a:solidFill>
                  <a:srgbClr val="0070C0"/>
                </a:solidFill>
                <a:latin typeface="Calibri" panose="020F0502020204030204" pitchFamily="34" charset="0"/>
                <a:cs typeface="Calibri" panose="020F0502020204030204" pitchFamily="34" charset="0"/>
              </a:rPr>
              <a:t>                     </a:t>
            </a:r>
            <a:r>
              <a:rPr lang="es-SV" sz="1000" b="1" dirty="0" err="1">
                <a:solidFill>
                  <a:srgbClr val="0070C0"/>
                </a:solidFill>
                <a:latin typeface="Calibri" panose="020F0502020204030204" pitchFamily="34" charset="0"/>
                <a:cs typeface="Calibri" panose="020F0502020204030204" pitchFamily="34" charset="0"/>
              </a:rPr>
              <a:t>Em</a:t>
            </a:r>
            <a:r>
              <a:rPr lang="es-SV" sz="1000" b="1" dirty="0">
                <a:solidFill>
                  <a:srgbClr val="0070C0"/>
                </a:solidFill>
                <a:latin typeface="Calibri" panose="020F0502020204030204" pitchFamily="34" charset="0"/>
                <a:cs typeface="Calibri" panose="020F0502020204030204" pitchFamily="34" charset="0"/>
              </a:rPr>
              <a:t>                  E7</a:t>
            </a:r>
          </a:p>
          <a:p>
            <a:r>
              <a:rPr lang="es-SV" sz="1000" dirty="0">
                <a:latin typeface="Calibri" panose="020F0502020204030204" pitchFamily="34" charset="0"/>
                <a:cs typeface="Calibri" panose="020F0502020204030204" pitchFamily="34" charset="0"/>
              </a:rPr>
              <a:t>Y no mirar atrás. </a:t>
            </a:r>
            <a:r>
              <a:rPr lang="es-SV" sz="1000" i="1" dirty="0">
                <a:latin typeface="Calibri" panose="020F0502020204030204" pitchFamily="34" charset="0"/>
                <a:cs typeface="Calibri" panose="020F0502020204030204" pitchFamily="34" charset="0"/>
              </a:rPr>
              <a:t>(solo a Ti)</a:t>
            </a:r>
          </a:p>
          <a:p>
            <a:endParaRPr lang="es-SV" sz="1000" b="1" dirty="0">
              <a:latin typeface="Calibri" panose="020F0502020204030204" pitchFamily="34" charset="0"/>
              <a:cs typeface="Calibri" panose="020F0502020204030204" pitchFamily="34" charset="0"/>
            </a:endParaRPr>
          </a:p>
          <a:p>
            <a:r>
              <a:rPr lang="es-SV" sz="1000" b="1" dirty="0">
                <a:solidFill>
                  <a:srgbClr val="0070C0"/>
                </a:solidFill>
                <a:latin typeface="Calibri" panose="020F0502020204030204" pitchFamily="34" charset="0"/>
                <a:cs typeface="Calibri" panose="020F0502020204030204" pitchFamily="34" charset="0"/>
              </a:rPr>
              <a:t>                         Am                              D</a:t>
            </a:r>
          </a:p>
          <a:p>
            <a:r>
              <a:rPr lang="es-SV" sz="1000" b="1" dirty="0">
                <a:latin typeface="Calibri" panose="020F0502020204030204" pitchFamily="34" charset="0"/>
                <a:cs typeface="Calibri" panose="020F0502020204030204" pitchFamily="34" charset="0"/>
              </a:rPr>
              <a:t>Seguir tu caminar Señor </a:t>
            </a:r>
            <a:r>
              <a:rPr lang="es-SV" sz="1000" i="1" dirty="0">
                <a:latin typeface="Calibri" panose="020F0502020204030204" pitchFamily="34" charset="0"/>
                <a:cs typeface="Calibri" panose="020F0502020204030204" pitchFamily="34" charset="0"/>
              </a:rPr>
              <a:t>(Tu caminar)</a:t>
            </a:r>
          </a:p>
          <a:p>
            <a:r>
              <a:rPr lang="es-SV" sz="1000" b="1" dirty="0">
                <a:solidFill>
                  <a:srgbClr val="0070C0"/>
                </a:solidFill>
                <a:latin typeface="Calibri" panose="020F0502020204030204" pitchFamily="34" charset="0"/>
                <a:cs typeface="Calibri" panose="020F0502020204030204" pitchFamily="34" charset="0"/>
              </a:rPr>
              <a:t>                            G                                      Em</a:t>
            </a:r>
          </a:p>
          <a:p>
            <a:r>
              <a:rPr lang="es-SV" sz="1000" b="1" dirty="0">
                <a:latin typeface="Calibri" panose="020F0502020204030204" pitchFamily="34" charset="0"/>
                <a:cs typeface="Calibri" panose="020F0502020204030204" pitchFamily="34" charset="0"/>
              </a:rPr>
              <a:t>Seguir sin desmayar Señor </a:t>
            </a:r>
            <a:r>
              <a:rPr lang="es-SV" sz="1000" i="1" dirty="0">
                <a:latin typeface="Calibri" panose="020F0502020204030204" pitchFamily="34" charset="0"/>
                <a:cs typeface="Calibri" panose="020F0502020204030204" pitchFamily="34" charset="0"/>
              </a:rPr>
              <a:t>(sin desmayar)</a:t>
            </a:r>
          </a:p>
          <a:p>
            <a:r>
              <a:rPr lang="es-SV" sz="1000" b="1" dirty="0">
                <a:solidFill>
                  <a:srgbClr val="0070C0"/>
                </a:solidFill>
                <a:latin typeface="Calibri" panose="020F0502020204030204" pitchFamily="34" charset="0"/>
                <a:cs typeface="Calibri" panose="020F0502020204030204" pitchFamily="34" charset="0"/>
              </a:rPr>
              <a:t>                                   Am                                B7</a:t>
            </a:r>
          </a:p>
          <a:p>
            <a:r>
              <a:rPr lang="es-SV" sz="1000" b="1" dirty="0">
                <a:latin typeface="Calibri" panose="020F0502020204030204" pitchFamily="34" charset="0"/>
                <a:cs typeface="Calibri" panose="020F0502020204030204" pitchFamily="34" charset="0"/>
              </a:rPr>
              <a:t>Postrado ante Tu altar Señor </a:t>
            </a:r>
            <a:r>
              <a:rPr lang="es-SV" sz="1000" i="1" dirty="0">
                <a:latin typeface="Calibri" panose="020F0502020204030204" pitchFamily="34" charset="0"/>
                <a:cs typeface="Calibri" panose="020F0502020204030204" pitchFamily="34" charset="0"/>
              </a:rPr>
              <a:t>(ante Tu altar)</a:t>
            </a:r>
          </a:p>
          <a:p>
            <a:r>
              <a:rPr lang="es-SV" sz="1000" b="1" dirty="0">
                <a:solidFill>
                  <a:srgbClr val="0070C0"/>
                </a:solidFill>
                <a:latin typeface="Calibri" panose="020F0502020204030204" pitchFamily="34" charset="0"/>
                <a:cs typeface="Calibri" panose="020F0502020204030204" pitchFamily="34" charset="0"/>
              </a:rPr>
              <a:t>                        </a:t>
            </a:r>
            <a:r>
              <a:rPr lang="es-SV" sz="1000" b="1" dirty="0" err="1">
                <a:solidFill>
                  <a:srgbClr val="0070C0"/>
                </a:solidFill>
                <a:latin typeface="Calibri" panose="020F0502020204030204" pitchFamily="34" charset="0"/>
                <a:cs typeface="Calibri" panose="020F0502020204030204" pitchFamily="34" charset="0"/>
              </a:rPr>
              <a:t>Em</a:t>
            </a:r>
            <a:r>
              <a:rPr lang="es-SV" sz="1000" b="1" dirty="0">
                <a:solidFill>
                  <a:srgbClr val="0070C0"/>
                </a:solidFill>
                <a:latin typeface="Calibri" panose="020F0502020204030204" pitchFamily="34" charset="0"/>
                <a:cs typeface="Calibri" panose="020F0502020204030204" pitchFamily="34" charset="0"/>
              </a:rPr>
              <a:t>             E7</a:t>
            </a:r>
          </a:p>
          <a:p>
            <a:r>
              <a:rPr lang="es-SV" sz="1000" b="1" dirty="0">
                <a:latin typeface="Calibri" panose="020F0502020204030204" pitchFamily="34" charset="0"/>
                <a:cs typeface="Calibri" panose="020F0502020204030204" pitchFamily="34" charset="0"/>
              </a:rPr>
              <a:t>Y no mirar atrás </a:t>
            </a:r>
            <a:r>
              <a:rPr lang="es-SV" sz="1000" i="1" dirty="0">
                <a:latin typeface="Calibri" panose="020F0502020204030204" pitchFamily="34" charset="0"/>
                <a:cs typeface="Calibri" panose="020F0502020204030204" pitchFamily="34" charset="0"/>
              </a:rPr>
              <a:t>(solo a Ti).</a:t>
            </a:r>
          </a:p>
          <a:p>
            <a:r>
              <a:rPr lang="es-SV" sz="1000" b="1" dirty="0">
                <a:solidFill>
                  <a:srgbClr val="0070C0"/>
                </a:solidFill>
                <a:latin typeface="Calibri" panose="020F0502020204030204" pitchFamily="34" charset="0"/>
                <a:cs typeface="Calibri" panose="020F0502020204030204" pitchFamily="34" charset="0"/>
              </a:rPr>
              <a:t>                        Am                                D</a:t>
            </a:r>
          </a:p>
          <a:p>
            <a:r>
              <a:rPr lang="es-SV" sz="1000" b="1" dirty="0">
                <a:latin typeface="Calibri" panose="020F0502020204030204" pitchFamily="34" charset="0"/>
                <a:cs typeface="Calibri" panose="020F0502020204030204" pitchFamily="34" charset="0"/>
              </a:rPr>
              <a:t>Seguir tu caminar Señor </a:t>
            </a:r>
            <a:r>
              <a:rPr lang="es-SV" sz="1000" i="1" dirty="0">
                <a:latin typeface="Calibri" panose="020F0502020204030204" pitchFamily="34" charset="0"/>
                <a:cs typeface="Calibri" panose="020F0502020204030204" pitchFamily="34" charset="0"/>
              </a:rPr>
              <a:t>(Tu caminar)</a:t>
            </a:r>
          </a:p>
          <a:p>
            <a:r>
              <a:rPr lang="es-SV" sz="1000" b="1" dirty="0">
                <a:solidFill>
                  <a:srgbClr val="0070C0"/>
                </a:solidFill>
                <a:latin typeface="Calibri" panose="020F0502020204030204" pitchFamily="34" charset="0"/>
                <a:cs typeface="Calibri" panose="020F0502020204030204" pitchFamily="34" charset="0"/>
              </a:rPr>
              <a:t>                                G                                 Em</a:t>
            </a:r>
          </a:p>
          <a:p>
            <a:r>
              <a:rPr lang="es-SV" sz="1000" b="1" dirty="0">
                <a:latin typeface="Calibri" panose="020F0502020204030204" pitchFamily="34" charset="0"/>
                <a:cs typeface="Calibri" panose="020F0502020204030204" pitchFamily="34" charset="0"/>
              </a:rPr>
              <a:t>Seguir sin desmayar Señor </a:t>
            </a:r>
            <a:r>
              <a:rPr lang="es-SV" sz="1000" i="1" dirty="0">
                <a:latin typeface="Calibri" panose="020F0502020204030204" pitchFamily="34" charset="0"/>
                <a:cs typeface="Calibri" panose="020F0502020204030204" pitchFamily="34" charset="0"/>
              </a:rPr>
              <a:t>(sin desmayar)</a:t>
            </a:r>
          </a:p>
          <a:p>
            <a:r>
              <a:rPr lang="es-SV" sz="1000" b="1" dirty="0">
                <a:solidFill>
                  <a:srgbClr val="0070C0"/>
                </a:solidFill>
                <a:latin typeface="Calibri" panose="020F0502020204030204" pitchFamily="34" charset="0"/>
                <a:cs typeface="Calibri" panose="020F0502020204030204" pitchFamily="34" charset="0"/>
              </a:rPr>
              <a:t>                                  Am                                 B7</a:t>
            </a:r>
          </a:p>
          <a:p>
            <a:r>
              <a:rPr lang="es-SV" sz="1000" b="1" dirty="0">
                <a:latin typeface="Calibri" panose="020F0502020204030204" pitchFamily="34" charset="0"/>
                <a:cs typeface="Calibri" panose="020F0502020204030204" pitchFamily="34" charset="0"/>
              </a:rPr>
              <a:t>Postrado ante Tu altar Señor </a:t>
            </a:r>
            <a:r>
              <a:rPr lang="es-SV" sz="1000" i="1" dirty="0">
                <a:latin typeface="Calibri" panose="020F0502020204030204" pitchFamily="34" charset="0"/>
                <a:cs typeface="Calibri" panose="020F0502020204030204" pitchFamily="34" charset="0"/>
              </a:rPr>
              <a:t>(ante Tu altar)</a:t>
            </a:r>
          </a:p>
          <a:p>
            <a:r>
              <a:rPr lang="es-SV" sz="1000" b="1" dirty="0">
                <a:solidFill>
                  <a:srgbClr val="0070C0"/>
                </a:solidFill>
                <a:latin typeface="Calibri" panose="020F0502020204030204" pitchFamily="34" charset="0"/>
                <a:cs typeface="Calibri" panose="020F0502020204030204" pitchFamily="34" charset="0"/>
              </a:rPr>
              <a:t>                       </a:t>
            </a:r>
            <a:r>
              <a:rPr lang="es-SV" sz="1000" b="1" dirty="0" err="1">
                <a:solidFill>
                  <a:srgbClr val="0070C0"/>
                </a:solidFill>
                <a:latin typeface="Calibri" panose="020F0502020204030204" pitchFamily="34" charset="0"/>
                <a:cs typeface="Calibri" panose="020F0502020204030204" pitchFamily="34" charset="0"/>
              </a:rPr>
              <a:t>Em</a:t>
            </a:r>
            <a:endParaRPr lang="es-SV" sz="1000" b="1" dirty="0">
              <a:solidFill>
                <a:srgbClr val="0070C0"/>
              </a:solidFill>
              <a:latin typeface="Calibri" panose="020F0502020204030204" pitchFamily="34" charset="0"/>
              <a:cs typeface="Calibri" panose="020F0502020204030204" pitchFamily="34" charset="0"/>
            </a:endParaRPr>
          </a:p>
          <a:p>
            <a:r>
              <a:rPr lang="es-SV" sz="1000" b="1" dirty="0">
                <a:latin typeface="Calibri" panose="020F0502020204030204" pitchFamily="34" charset="0"/>
                <a:cs typeface="Calibri" panose="020F0502020204030204" pitchFamily="34" charset="0"/>
              </a:rPr>
              <a:t>Y no mirar atrás.</a:t>
            </a:r>
          </a:p>
          <a:p>
            <a:endParaRPr lang="es-SV" sz="1000" b="1" dirty="0">
              <a:latin typeface="Calibri" panose="020F0502020204030204" pitchFamily="34" charset="0"/>
              <a:cs typeface="Calibri" panose="020F0502020204030204" pitchFamily="34" charset="0"/>
            </a:endParaRPr>
          </a:p>
          <a:p>
            <a:r>
              <a:rPr lang="es-SV" sz="1000" dirty="0">
                <a:latin typeface="Calibri" panose="020F0502020204030204" pitchFamily="34" charset="0"/>
                <a:cs typeface="Calibri" panose="020F0502020204030204" pitchFamily="34" charset="0"/>
              </a:rPr>
              <a:t>Servirte sólo a Ti…</a:t>
            </a:r>
          </a:p>
          <a:p>
            <a:r>
              <a:rPr lang="es-SV" sz="1000" dirty="0">
                <a:latin typeface="Calibri" panose="020F0502020204030204" pitchFamily="34" charset="0"/>
                <a:cs typeface="Calibri" panose="020F0502020204030204" pitchFamily="34" charset="0"/>
              </a:rPr>
              <a:t>Pensar sólo en Ti…</a:t>
            </a:r>
          </a:p>
        </p:txBody>
      </p:sp>
    </p:spTree>
    <p:extLst>
      <p:ext uri="{BB962C8B-B14F-4D97-AF65-F5344CB8AC3E}">
        <p14:creationId xmlns:p14="http://schemas.microsoft.com/office/powerpoint/2010/main" val="42938891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853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64350"/>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59264"/>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2970044"/>
          </a:xfrm>
          <a:prstGeom prst="rect">
            <a:avLst/>
          </a:prstGeom>
          <a:noFill/>
        </p:spPr>
        <p:txBody>
          <a:bodyPr wrap="square" rtlCol="0">
            <a:spAutoFit/>
          </a:bodyPr>
          <a:lstStyle/>
          <a:p>
            <a:r>
              <a:rPr lang="es-ES" sz="1100" b="1" dirty="0">
                <a:cs typeface="Segoe UI" panose="020B0502040204020203" pitchFamily="34" charset="0"/>
              </a:rPr>
              <a:t>INTRO: </a:t>
            </a:r>
            <a:r>
              <a:rPr lang="es-ES" sz="1100" b="1" dirty="0">
                <a:solidFill>
                  <a:srgbClr val="0070C0"/>
                </a:solidFill>
                <a:cs typeface="Segoe UI" panose="020B0502040204020203" pitchFamily="34" charset="0"/>
              </a:rPr>
              <a:t>E B A B, E B A B</a:t>
            </a:r>
          </a:p>
          <a:p>
            <a:endParaRPr lang="es-ES" sz="1100" b="1" dirty="0">
              <a:solidFill>
                <a:srgbClr val="0070C0"/>
              </a:solidFill>
              <a:cs typeface="Segoe UI" panose="020B0502040204020203" pitchFamily="34" charset="0"/>
            </a:endParaRPr>
          </a:p>
          <a:p>
            <a:r>
              <a:rPr lang="es-ES" sz="1100" b="1" dirty="0">
                <a:solidFill>
                  <a:srgbClr val="0070C0"/>
                </a:solidFill>
                <a:cs typeface="Segoe UI" panose="020B0502040204020203" pitchFamily="34" charset="0"/>
              </a:rPr>
              <a:t>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A</a:t>
            </a:r>
          </a:p>
          <a:p>
            <a:r>
              <a:rPr lang="es-ES" sz="1100" dirty="0">
                <a:cs typeface="Segoe UI" panose="020B0502040204020203" pitchFamily="34" charset="0"/>
              </a:rPr>
              <a:t>Vamos, vamos, vamos. </a:t>
            </a:r>
          </a:p>
          <a:p>
            <a:r>
              <a:rPr lang="es-ES" sz="1100" b="1" dirty="0">
                <a:solidFill>
                  <a:srgbClr val="0070C0"/>
                </a:solidFill>
                <a:cs typeface="Segoe UI" panose="020B0502040204020203" pitchFamily="34" charset="0"/>
              </a:rPr>
              <a:t> B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A</a:t>
            </a:r>
          </a:p>
          <a:p>
            <a:r>
              <a:rPr lang="es-ES" sz="1100" dirty="0">
                <a:cs typeface="Segoe UI" panose="020B0502040204020203" pitchFamily="34" charset="0"/>
              </a:rPr>
              <a:t>Vamos al Altar </a:t>
            </a:r>
            <a:r>
              <a:rPr lang="es-ES" sz="1100" i="1" dirty="0">
                <a:cs typeface="Segoe UI" panose="020B0502040204020203" pitchFamily="34" charset="0"/>
              </a:rPr>
              <a:t>(Al altar de Dios)</a:t>
            </a:r>
          </a:p>
          <a:p>
            <a:r>
              <a:rPr lang="es-ES" sz="1100" b="1" dirty="0">
                <a:solidFill>
                  <a:srgbClr val="0070C0"/>
                </a:solidFill>
                <a:cs typeface="Segoe UI" panose="020B0502040204020203" pitchFamily="34" charset="0"/>
              </a:rPr>
              <a:t>  B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A        B                     E</a:t>
            </a:r>
          </a:p>
          <a:p>
            <a:r>
              <a:rPr lang="es-ES" sz="1100" dirty="0">
                <a:cs typeface="Segoe UI" panose="020B0502040204020203" pitchFamily="34" charset="0"/>
              </a:rPr>
              <a:t>Que en Cristo tenemos nuestra alegría y nuestra juventud.</a:t>
            </a:r>
          </a:p>
          <a:p>
            <a:endParaRPr lang="es-ES" sz="1100" b="1" dirty="0">
              <a:cs typeface="Segoe UI" panose="020B0502040204020203" pitchFamily="34" charset="0"/>
            </a:endParaRPr>
          </a:p>
          <a:p>
            <a:r>
              <a:rPr lang="es-ES" sz="1100" b="1" dirty="0" err="1">
                <a:cs typeface="Segoe UI" panose="020B0502040204020203" pitchFamily="34" charset="0"/>
              </a:rPr>
              <a:t>Lalalalala</a:t>
            </a:r>
            <a:r>
              <a:rPr lang="es-ES" sz="1100" b="1" dirty="0">
                <a:cs typeface="Segoe UI" panose="020B0502040204020203" pitchFamily="34" charset="0"/>
              </a:rPr>
              <a:t>… </a:t>
            </a:r>
            <a:r>
              <a:rPr lang="es-ES" sz="1100" b="1" dirty="0" err="1">
                <a:cs typeface="Segoe UI" panose="020B0502040204020203" pitchFamily="34" charset="0"/>
              </a:rPr>
              <a:t>lalalalala</a:t>
            </a:r>
            <a:r>
              <a:rPr lang="es-ES" sz="1100" b="1" dirty="0">
                <a:cs typeface="Segoe UI" panose="020B0502040204020203" pitchFamily="34" charset="0"/>
              </a:rPr>
              <a:t> </a:t>
            </a:r>
            <a:r>
              <a:rPr lang="es-ES" sz="1100" b="1" dirty="0" err="1">
                <a:cs typeface="Segoe UI" panose="020B0502040204020203" pitchFamily="34" charset="0"/>
              </a:rPr>
              <a:t>lalalalala</a:t>
            </a:r>
            <a:r>
              <a:rPr lang="es-ES" sz="1100" b="1" dirty="0">
                <a:cs typeface="Segoe UI" panose="020B0502040204020203" pitchFamily="34" charset="0"/>
              </a:rPr>
              <a:t>, </a:t>
            </a:r>
            <a:r>
              <a:rPr lang="es-ES" sz="1100" b="1" dirty="0" err="1">
                <a:cs typeface="Segoe UI" panose="020B0502040204020203" pitchFamily="34" charset="0"/>
              </a:rPr>
              <a:t>lalalalala</a:t>
            </a:r>
            <a:r>
              <a:rPr lang="es-ES" sz="1100" b="1" dirty="0">
                <a:cs typeface="Segoe UI" panose="020B0502040204020203" pitchFamily="34" charset="0"/>
              </a:rPr>
              <a:t>…</a:t>
            </a:r>
          </a:p>
          <a:p>
            <a:endParaRPr lang="es-ES" sz="1100" b="1" dirty="0">
              <a:cs typeface="Segoe UI" panose="020B0502040204020203" pitchFamily="34" charset="0"/>
            </a:endParaRPr>
          </a:p>
          <a:p>
            <a:endParaRPr lang="es-ES" sz="1100" b="1" dirty="0">
              <a:cs typeface="Segoe UI" panose="020B0502040204020203" pitchFamily="34" charset="0"/>
            </a:endParaRPr>
          </a:p>
          <a:p>
            <a:r>
              <a:rPr lang="es-ES" sz="1100" dirty="0">
                <a:cs typeface="Segoe UI" panose="020B0502040204020203" pitchFamily="34" charset="0"/>
              </a:rPr>
              <a:t>Cristo, Cristo, Cristo,</a:t>
            </a:r>
          </a:p>
          <a:p>
            <a:r>
              <a:rPr lang="es-ES" sz="1100" dirty="0">
                <a:cs typeface="Segoe UI" panose="020B0502040204020203" pitchFamily="34" charset="0"/>
              </a:rPr>
              <a:t>Nos ofrecerá (Nos ofrecerá)</a:t>
            </a:r>
          </a:p>
          <a:p>
            <a:r>
              <a:rPr lang="es-ES" sz="1100" dirty="0">
                <a:cs typeface="Segoe UI" panose="020B0502040204020203" pitchFamily="34" charset="0"/>
              </a:rPr>
              <a:t>Su Verdad y vida con su Palabra,</a:t>
            </a:r>
          </a:p>
          <a:p>
            <a:r>
              <a:rPr lang="es-ES" sz="1100" dirty="0">
                <a:cs typeface="Segoe UI" panose="020B0502040204020203" pitchFamily="34" charset="0"/>
              </a:rPr>
              <a:t>Mensaje de verdad.</a:t>
            </a:r>
          </a:p>
          <a:p>
            <a:endParaRPr lang="es-ES" sz="1100" b="1" dirty="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Johnny Morán</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VAMOS AL ALTAR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JOSÉ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 Pascual / </a:t>
            </a:r>
            <a:r>
              <a:rPr lang="es-SV" sz="700" b="1" dirty="0">
                <a:solidFill>
                  <a:srgbClr val="002060"/>
                </a:solidFill>
                <a:latin typeface="HP Simplified" panose="020B0604020204020204" pitchFamily="34" charset="0"/>
              </a:rPr>
              <a:t>MÚSICA: </a:t>
            </a:r>
            <a:r>
              <a:rPr lang="es-SV" sz="700" dirty="0">
                <a:solidFill>
                  <a:srgbClr val="002060"/>
                </a:solidFill>
                <a:latin typeface="HP Simplified" panose="020B0604020204020204" pitchFamily="34" charset="0"/>
              </a:rPr>
              <a:t>Francisco Palazón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ALREDEDOR DE TU MESA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5" name="14 CuadroTexto"/>
          <p:cNvSpPr txBox="1"/>
          <p:nvPr/>
        </p:nvSpPr>
        <p:spPr>
          <a:xfrm>
            <a:off x="443231" y="500047"/>
            <a:ext cx="4447671" cy="2462213"/>
          </a:xfrm>
          <a:prstGeom prst="rect">
            <a:avLst/>
          </a:prstGeom>
          <a:noFill/>
        </p:spPr>
        <p:txBody>
          <a:bodyPr wrap="square" rtlCol="0">
            <a:spAutoFit/>
          </a:bodyPr>
          <a:lstStyle/>
          <a:p>
            <a:r>
              <a:rPr lang="es-ES" sz="1100" b="1" dirty="0">
                <a:solidFill>
                  <a:srgbClr val="0070C0"/>
                </a:solidFill>
                <a:cs typeface="Segoe UI" panose="020B0502040204020203" pitchFamily="34" charset="0"/>
              </a:rPr>
              <a:t>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E                B       E  C#</a:t>
            </a:r>
          </a:p>
          <a:p>
            <a:r>
              <a:rPr lang="es-ES" sz="1100" b="1" dirty="0">
                <a:cs typeface="Segoe UI" panose="020B0502040204020203" pitchFamily="34" charset="0"/>
              </a:rPr>
              <a:t>/Alrededor de tu mesa venimos a recordar/</a:t>
            </a:r>
          </a:p>
          <a:p>
            <a:r>
              <a:rPr lang="es-ES" sz="1100" b="1" dirty="0">
                <a:solidFill>
                  <a:srgbClr val="0070C0"/>
                </a:solidFill>
                <a:cs typeface="Segoe UI" panose="020B0502040204020203" pitchFamily="34" charset="0"/>
              </a:rPr>
              <a:t>F#m         B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F#m                     B</a:t>
            </a:r>
          </a:p>
          <a:p>
            <a:r>
              <a:rPr lang="es-ES" sz="1100" b="1" dirty="0">
                <a:cs typeface="Segoe UI" panose="020B0502040204020203" pitchFamily="34" charset="0"/>
              </a:rPr>
              <a:t>Que tu Palabra es camino, tu cuerpo fraternidad,</a:t>
            </a:r>
          </a:p>
          <a:p>
            <a:r>
              <a:rPr lang="es-ES" sz="1100" b="1" dirty="0">
                <a:solidFill>
                  <a:srgbClr val="0070C0"/>
                </a:solidFill>
                <a:cs typeface="Segoe UI" panose="020B0502040204020203" pitchFamily="34" charset="0"/>
              </a:rPr>
              <a:t>F#m          B                 E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F#m           B        E</a:t>
            </a:r>
          </a:p>
          <a:p>
            <a:r>
              <a:rPr lang="es-ES" sz="1100" b="1" dirty="0">
                <a:cs typeface="Segoe UI" panose="020B0502040204020203" pitchFamily="34" charset="0"/>
              </a:rPr>
              <a:t>Que tu Palabra es camino, tu cuerpo fraternidad.</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E               A               E    A E          A              E    A               E     C#</a:t>
            </a:r>
          </a:p>
          <a:p>
            <a:r>
              <a:rPr lang="es-ES" sz="1100" dirty="0">
                <a:cs typeface="Segoe UI" panose="020B0502040204020203" pitchFamily="34" charset="0"/>
              </a:rPr>
              <a:t>Hemos venido a tu mesa,  a renovar el misterio de tu amor.</a:t>
            </a:r>
          </a:p>
          <a:p>
            <a:r>
              <a:rPr lang="es-ES" sz="1100" b="1" dirty="0">
                <a:solidFill>
                  <a:srgbClr val="0070C0"/>
                </a:solidFill>
                <a:cs typeface="Segoe UI" panose="020B0502040204020203" pitchFamily="34" charset="0"/>
              </a:rPr>
              <a:t>F#m                  B                   E                                     F#m                     B    B5</a:t>
            </a:r>
          </a:p>
          <a:p>
            <a:r>
              <a:rPr lang="es-ES" sz="1100" dirty="0">
                <a:cs typeface="Segoe UI" panose="020B0502040204020203" pitchFamily="34" charset="0"/>
              </a:rPr>
              <a:t>Con nuestras manos manchadas, arrepentidos buscamos tu perdón.</a:t>
            </a:r>
          </a:p>
          <a:p>
            <a:endParaRPr lang="es-ES" sz="1100" dirty="0">
              <a:cs typeface="Segoe UI" panose="020B0502040204020203" pitchFamily="34" charset="0"/>
            </a:endParaRPr>
          </a:p>
          <a:p>
            <a:r>
              <a:rPr lang="es-ES" sz="1100" dirty="0">
                <a:cs typeface="Segoe UI" panose="020B0502040204020203" pitchFamily="34" charset="0"/>
              </a:rPr>
              <a:t>Juntos y a veces sin vernos, celebramos tu presencia sin sentir</a:t>
            </a:r>
          </a:p>
          <a:p>
            <a:r>
              <a:rPr lang="es-ES" sz="1100" dirty="0">
                <a:cs typeface="Segoe UI" panose="020B0502040204020203" pitchFamily="34" charset="0"/>
              </a:rPr>
              <a:t>Que se interrumpa el camino, si no vamos como hermanos hacia Ti.</a:t>
            </a:r>
          </a:p>
        </p:txBody>
      </p:sp>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Redondear rectángulo de esquina diagonal 24"/>
          <p:cNvSpPr/>
          <p:nvPr/>
        </p:nvSpPr>
        <p:spPr>
          <a:xfrm>
            <a:off x="3354962" y="3210009"/>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6" name="Paralelogramo 25"/>
          <p:cNvSpPr/>
          <p:nvPr/>
        </p:nvSpPr>
        <p:spPr>
          <a:xfrm>
            <a:off x="534539" y="3383870"/>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a:t>
            </a:r>
          </a:p>
        </p:txBody>
      </p:sp>
      <p:sp>
        <p:nvSpPr>
          <p:cNvPr id="27" name="Paralelogramo 26"/>
          <p:cNvSpPr/>
          <p:nvPr/>
        </p:nvSpPr>
        <p:spPr>
          <a:xfrm>
            <a:off x="566470" y="3210012"/>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COMO EL CIERVO</a:t>
            </a:r>
          </a:p>
        </p:txBody>
      </p:sp>
      <p:sp>
        <p:nvSpPr>
          <p:cNvPr id="28" name="Conector 27"/>
          <p:cNvSpPr/>
          <p:nvPr/>
        </p:nvSpPr>
        <p:spPr>
          <a:xfrm>
            <a:off x="554143" y="3250007"/>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9" name="Imagen 28"/>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3154927"/>
            <a:ext cx="340452" cy="335187"/>
          </a:xfrm>
          <a:prstGeom prst="flowChartConnector">
            <a:avLst/>
          </a:prstGeom>
        </p:spPr>
      </p:pic>
      <p:sp>
        <p:nvSpPr>
          <p:cNvPr id="30" name="14 CuadroTexto"/>
          <p:cNvSpPr txBox="1"/>
          <p:nvPr/>
        </p:nvSpPr>
        <p:spPr>
          <a:xfrm>
            <a:off x="443231" y="3462345"/>
            <a:ext cx="4447671" cy="2800767"/>
          </a:xfrm>
          <a:prstGeom prst="rect">
            <a:avLst/>
          </a:prstGeom>
          <a:noFill/>
        </p:spPr>
        <p:txBody>
          <a:bodyPr wrap="square" rtlCol="0">
            <a:spAutoFit/>
          </a:bodyPr>
          <a:lstStyle/>
          <a:p>
            <a:r>
              <a:rPr lang="es-ES" sz="1100" b="1" dirty="0">
                <a:solidFill>
                  <a:srgbClr val="0070C0"/>
                </a:solidFill>
                <a:cs typeface="Segoe UI" panose="020B0502040204020203" pitchFamily="34" charset="0"/>
              </a:rPr>
              <a:t>                 D            G       D                         G         D</a:t>
            </a:r>
          </a:p>
          <a:p>
            <a:r>
              <a:rPr lang="es-ES" sz="1100" dirty="0">
                <a:cs typeface="Segoe UI" panose="020B0502040204020203" pitchFamily="34" charset="0"/>
              </a:rPr>
              <a:t>Como el ciervo al agua va, vamos hacia Ti, Señor.</a:t>
            </a:r>
          </a:p>
          <a:p>
            <a:r>
              <a:rPr lang="es-ES" sz="1100" b="1" dirty="0">
                <a:solidFill>
                  <a:srgbClr val="0070C0"/>
                </a:solidFill>
                <a:cs typeface="Segoe UI" panose="020B0502040204020203" pitchFamily="34" charset="0"/>
              </a:rPr>
              <a:t>                        G          D                         G             D      C</a:t>
            </a:r>
          </a:p>
          <a:p>
            <a:r>
              <a:rPr lang="es-ES" sz="1100" dirty="0">
                <a:cs typeface="Segoe UI" panose="020B0502040204020203" pitchFamily="34" charset="0"/>
              </a:rPr>
              <a:t>Pues de Ti tenemos sed, fuente del eterno amor.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G      A            D    Bm   G      A           G    A D   C</a:t>
            </a:r>
          </a:p>
          <a:p>
            <a:r>
              <a:rPr lang="es-ES" sz="1100" b="1" dirty="0">
                <a:cs typeface="Segoe UI" panose="020B0502040204020203" pitchFamily="34" charset="0"/>
              </a:rPr>
              <a:t>Caminamos hacia Ti, con alegres cánticos.</a:t>
            </a:r>
          </a:p>
          <a:p>
            <a:r>
              <a:rPr lang="es-ES" sz="1100" b="1" dirty="0">
                <a:solidFill>
                  <a:srgbClr val="0070C0"/>
                </a:solidFill>
                <a:cs typeface="Segoe UI" panose="020B0502040204020203" pitchFamily="34" charset="0"/>
              </a:rPr>
              <a:t> G        A         D         Bm   G          A         G     A   D</a:t>
            </a:r>
          </a:p>
          <a:p>
            <a:r>
              <a:rPr lang="es-ES" sz="1100" b="1" dirty="0">
                <a:cs typeface="Segoe UI" panose="020B0502040204020203" pitchFamily="34" charset="0"/>
              </a:rPr>
              <a:t>Hoy venimos a tu altar, para amarte más Señor.</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Quién escucha mi gemir, dice: “¿Dónde está tu Dios?”</a:t>
            </a:r>
          </a:p>
          <a:p>
            <a:r>
              <a:rPr lang="es-ES" sz="1100" dirty="0">
                <a:cs typeface="Segoe UI" panose="020B0502040204020203" pitchFamily="34" charset="0"/>
              </a:rPr>
              <a:t>El Señor se encuentra aquí, en la voz de júbilo.</a:t>
            </a:r>
          </a:p>
          <a:p>
            <a:endParaRPr lang="es-ES" sz="1100" dirty="0">
              <a:cs typeface="Segoe UI" panose="020B0502040204020203" pitchFamily="34" charset="0"/>
            </a:endParaRPr>
          </a:p>
          <a:p>
            <a:r>
              <a:rPr lang="es-ES" sz="1100" dirty="0">
                <a:cs typeface="Segoe UI" panose="020B0502040204020203" pitchFamily="34" charset="0"/>
              </a:rPr>
              <a:t>Ya mi llanto ha de cesar, el Señor es Salvador.</a:t>
            </a:r>
          </a:p>
          <a:p>
            <a:r>
              <a:rPr lang="es-ES" sz="1100" dirty="0">
                <a:cs typeface="Segoe UI" panose="020B0502040204020203" pitchFamily="34" charset="0"/>
              </a:rPr>
              <a:t>Cuando tenga que sufrir, en Ti pensaré, Señor.</a:t>
            </a:r>
          </a:p>
        </p:txBody>
      </p:sp>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3163967"/>
            <a:ext cx="340452" cy="317106"/>
          </a:xfrm>
          <a:prstGeom prst="flowChartConnector">
            <a:avLst/>
          </a:prstGeom>
        </p:spPr>
      </p:pic>
      <p:sp>
        <p:nvSpPr>
          <p:cNvPr id="32" name="15 CuadroTexto"/>
          <p:cNvSpPr txBox="1"/>
          <p:nvPr/>
        </p:nvSpPr>
        <p:spPr>
          <a:xfrm>
            <a:off x="5181419" y="3566730"/>
            <a:ext cx="3745093" cy="3308598"/>
          </a:xfrm>
          <a:prstGeom prst="rect">
            <a:avLst/>
          </a:prstGeom>
          <a:noFill/>
        </p:spPr>
        <p:txBody>
          <a:bodyPr wrap="square" rtlCol="0">
            <a:spAutoFit/>
          </a:bodyPr>
          <a:lstStyle/>
          <a:p>
            <a:r>
              <a:rPr lang="es-ES" sz="1100" b="1" dirty="0">
                <a:solidFill>
                  <a:srgbClr val="0070C0"/>
                </a:solidFill>
                <a:cs typeface="Segoe UI" panose="020B0502040204020203" pitchFamily="34" charset="0"/>
              </a:rPr>
              <a:t>  A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Bm                E</a:t>
            </a:r>
          </a:p>
          <a:p>
            <a:r>
              <a:rPr lang="es-ES" sz="1100" dirty="0">
                <a:cs typeface="Segoe UI" panose="020B0502040204020203" pitchFamily="34" charset="0"/>
              </a:rPr>
              <a:t>Vamos caminando a la casa del Señor.</a:t>
            </a:r>
          </a:p>
          <a:p>
            <a:r>
              <a:rPr lang="es-ES" sz="1100" b="1" dirty="0">
                <a:solidFill>
                  <a:srgbClr val="0070C0"/>
                </a:solidFill>
                <a:cs typeface="Segoe UI" panose="020B0502040204020203" pitchFamily="34" charset="0"/>
              </a:rPr>
              <a:t>  A                        </a:t>
            </a:r>
            <a:r>
              <a:rPr lang="es-ES" sz="1100" b="1" dirty="0" err="1">
                <a:solidFill>
                  <a:srgbClr val="0070C0"/>
                </a:solidFill>
                <a:cs typeface="Segoe UI" panose="020B0502040204020203" pitchFamily="34" charset="0"/>
              </a:rPr>
              <a:t>C#m</a:t>
            </a:r>
            <a:r>
              <a:rPr lang="es-ES" sz="1100" b="1" dirty="0">
                <a:solidFill>
                  <a:srgbClr val="0070C0"/>
                </a:solidFill>
                <a:cs typeface="Segoe UI" panose="020B0502040204020203" pitchFamily="34" charset="0"/>
              </a:rPr>
              <a:t>                   Bm                    E</a:t>
            </a:r>
          </a:p>
          <a:p>
            <a:r>
              <a:rPr lang="es-ES" sz="1100" dirty="0">
                <a:cs typeface="Segoe UI" panose="020B0502040204020203" pitchFamily="34" charset="0"/>
              </a:rPr>
              <a:t>Juntos como hermanos en un gran lazo de amor.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D                           E                   A                    F#m</a:t>
            </a:r>
          </a:p>
          <a:p>
            <a:r>
              <a:rPr lang="es-ES" sz="1100" b="1" dirty="0">
                <a:cs typeface="Segoe UI" panose="020B0502040204020203" pitchFamily="34" charset="0"/>
              </a:rPr>
              <a:t>Porque Cristo ha demostrado con sus obras la verdad</a:t>
            </a:r>
          </a:p>
          <a:p>
            <a:r>
              <a:rPr lang="es-ES" sz="1100" b="1" dirty="0">
                <a:cs typeface="Segoe UI" panose="020B0502040204020203" pitchFamily="34" charset="0"/>
              </a:rPr>
              <a:t>   </a:t>
            </a:r>
            <a:r>
              <a:rPr lang="es-ES" sz="1100" b="1" dirty="0">
                <a:solidFill>
                  <a:srgbClr val="0070C0"/>
                </a:solidFill>
                <a:cs typeface="Segoe UI" panose="020B0502040204020203" pitchFamily="34" charset="0"/>
              </a:rPr>
              <a:t>             D                         E                 A           G     A</a:t>
            </a:r>
          </a:p>
          <a:p>
            <a:r>
              <a:rPr lang="es-ES" sz="1100" b="1" dirty="0">
                <a:cs typeface="Segoe UI" panose="020B0502040204020203" pitchFamily="34" charset="0"/>
              </a:rPr>
              <a:t>Porque sólo un buen apóstol sentirá felicidad</a:t>
            </a:r>
          </a:p>
          <a:p>
            <a:r>
              <a:rPr lang="es-ES" sz="1100" b="1" dirty="0">
                <a:cs typeface="Segoe UI" panose="020B0502040204020203" pitchFamily="34" charset="0"/>
              </a:rPr>
              <a:t>      </a:t>
            </a:r>
            <a:r>
              <a:rPr lang="es-ES" sz="1100" b="1" dirty="0">
                <a:solidFill>
                  <a:srgbClr val="0070C0"/>
                </a:solidFill>
                <a:cs typeface="Segoe UI" panose="020B0502040204020203" pitchFamily="34" charset="0"/>
              </a:rPr>
              <a:t>                D                 E                      A            F#m</a:t>
            </a:r>
          </a:p>
          <a:p>
            <a:r>
              <a:rPr lang="es-ES" sz="1100" b="1" dirty="0">
                <a:cs typeface="Segoe UI" panose="020B0502040204020203" pitchFamily="34" charset="0"/>
              </a:rPr>
              <a:t>Porque el mundo necesita mucha paz y libertad</a:t>
            </a:r>
          </a:p>
          <a:p>
            <a:r>
              <a:rPr lang="es-ES" sz="1100" b="1" dirty="0">
                <a:cs typeface="Segoe UI" panose="020B0502040204020203" pitchFamily="34" charset="0"/>
              </a:rPr>
              <a:t>    </a:t>
            </a:r>
            <a:r>
              <a:rPr lang="es-ES" sz="1100" b="1" dirty="0">
                <a:solidFill>
                  <a:srgbClr val="0070C0"/>
                </a:solidFill>
                <a:cs typeface="Segoe UI" panose="020B0502040204020203" pitchFamily="34" charset="0"/>
              </a:rPr>
              <a:t>        D                   E                  D         A  </a:t>
            </a:r>
          </a:p>
          <a:p>
            <a:r>
              <a:rPr lang="es-ES" sz="1100" b="1" dirty="0">
                <a:cs typeface="Segoe UI" panose="020B0502040204020203" pitchFamily="34" charset="0"/>
              </a:rPr>
              <a:t>Es por eso que venimos a cantar a Dios.</a:t>
            </a:r>
          </a:p>
          <a:p>
            <a:endParaRPr lang="es-ES" sz="1100" b="1" dirty="0">
              <a:cs typeface="Segoe UI" panose="020B0502040204020203" pitchFamily="34" charset="0"/>
            </a:endParaRPr>
          </a:p>
          <a:p>
            <a:endParaRPr lang="es-ES" sz="1100" b="1" dirty="0">
              <a:cs typeface="Segoe UI" panose="020B0502040204020203" pitchFamily="34" charset="0"/>
            </a:endParaRPr>
          </a:p>
          <a:p>
            <a:r>
              <a:rPr lang="es-ES" sz="1100" dirty="0">
                <a:cs typeface="Segoe UI" panose="020B0502040204020203" pitchFamily="34" charset="0"/>
              </a:rPr>
              <a:t>Ya estamos todos, en la casa del Señor</a:t>
            </a:r>
          </a:p>
          <a:p>
            <a:r>
              <a:rPr lang="es-ES" sz="1100" dirty="0">
                <a:cs typeface="Segoe UI" panose="020B0502040204020203" pitchFamily="34" charset="0"/>
              </a:rPr>
              <a:t>Juntos como hermanos en un gran lazo de amor.</a:t>
            </a:r>
          </a:p>
          <a:p>
            <a:endParaRPr lang="es-ES" sz="1100" b="1" dirty="0">
              <a:cs typeface="Segoe UI" panose="020B0502040204020203" pitchFamily="34" charset="0"/>
            </a:endParaRPr>
          </a:p>
          <a:p>
            <a:endParaRPr lang="es-ES" sz="1100" dirty="0">
              <a:cs typeface="Segoe UI" panose="020B0502040204020203" pitchFamily="34" charset="0"/>
            </a:endParaRPr>
          </a:p>
        </p:txBody>
      </p:sp>
      <p:sp>
        <p:nvSpPr>
          <p:cNvPr id="33" name="Redondear rectángulo de esquina diagonal 32"/>
          <p:cNvSpPr/>
          <p:nvPr/>
        </p:nvSpPr>
        <p:spPr>
          <a:xfrm>
            <a:off x="8073769" y="3307160"/>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4" name="Paralelogramo 33"/>
          <p:cNvSpPr/>
          <p:nvPr/>
        </p:nvSpPr>
        <p:spPr>
          <a:xfrm>
            <a:off x="5253346" y="3481021"/>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Eduardo Ojeda (Coro Génesis)</a:t>
            </a:r>
          </a:p>
        </p:txBody>
      </p:sp>
      <p:sp>
        <p:nvSpPr>
          <p:cNvPr id="35" name="Paralelogramo 34"/>
          <p:cNvSpPr/>
          <p:nvPr/>
        </p:nvSpPr>
        <p:spPr>
          <a:xfrm>
            <a:off x="5285277" y="3307163"/>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CANTO DE ENTRADA</a:t>
            </a:r>
          </a:p>
        </p:txBody>
      </p:sp>
      <p:sp>
        <p:nvSpPr>
          <p:cNvPr id="36" name="Conector 35"/>
          <p:cNvSpPr/>
          <p:nvPr/>
        </p:nvSpPr>
        <p:spPr>
          <a:xfrm>
            <a:off x="5272947" y="3347158"/>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3253627"/>
            <a:ext cx="340452" cy="317106"/>
          </a:xfrm>
          <a:prstGeom prst="flowChartConnector">
            <a:avLst/>
          </a:prstGeom>
        </p:spPr>
      </p:pic>
    </p:spTree>
    <p:extLst>
      <p:ext uri="{BB962C8B-B14F-4D97-AF65-F5344CB8AC3E}">
        <p14:creationId xmlns:p14="http://schemas.microsoft.com/office/powerpoint/2010/main" val="21546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a:t>
            </a:r>
          </a:p>
          <a:p>
            <a:r>
              <a:rPr lang="es-SV" sz="1100" b="1" dirty="0">
                <a:latin typeface="Calibri" panose="020F0502020204030204" pitchFamily="34" charset="0"/>
              </a:rPr>
              <a:t>Un mandamiento nuevo nos da el Señor;</a:t>
            </a:r>
          </a:p>
          <a:p>
            <a:r>
              <a:rPr lang="es-SV" sz="1100" b="1" dirty="0">
                <a:solidFill>
                  <a:srgbClr val="0070C0"/>
                </a:solidFill>
                <a:latin typeface="Calibri" panose="020F0502020204030204" pitchFamily="34" charset="0"/>
              </a:rPr>
              <a:t>   G                           D                     A              D</a:t>
            </a:r>
          </a:p>
          <a:p>
            <a:r>
              <a:rPr lang="es-SV" sz="1100" b="1" dirty="0">
                <a:latin typeface="Calibri" panose="020F0502020204030204" pitchFamily="34" charset="0"/>
              </a:rPr>
              <a:t>Que nos amemos todos como nos ama Dios.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                            D</a:t>
            </a:r>
          </a:p>
          <a:p>
            <a:r>
              <a:rPr lang="es-SV" sz="1100" dirty="0">
                <a:latin typeface="Calibri" panose="020F0502020204030204" pitchFamily="34" charset="0"/>
              </a:rPr>
              <a:t>1. La señal de los cristianos, es amarnos como hermanos.</a:t>
            </a:r>
          </a:p>
          <a:p>
            <a:r>
              <a:rPr lang="es-SV" sz="1100" dirty="0">
                <a:latin typeface="Calibri" panose="020F0502020204030204" pitchFamily="34" charset="0"/>
              </a:rPr>
              <a:t>2. Los envió a las ciudades, y lugares donde iba a ir Él</a:t>
            </a:r>
          </a:p>
          <a:p>
            <a:r>
              <a:rPr lang="es-SV" sz="1100" dirty="0">
                <a:latin typeface="Calibri" panose="020F0502020204030204" pitchFamily="34" charset="0"/>
              </a:rPr>
              <a:t>3. La cosecha es abundante, les dijo el Señor al partir.</a:t>
            </a:r>
          </a:p>
          <a:p>
            <a:r>
              <a:rPr lang="es-SV" sz="1100" dirty="0">
                <a:latin typeface="Calibri" panose="020F0502020204030204" pitchFamily="34" charset="0"/>
              </a:rPr>
              <a:t>4. Pidan al dueño del campo, que envíe obreros a su mies.</a:t>
            </a:r>
          </a:p>
          <a:p>
            <a:r>
              <a:rPr lang="es-SV" sz="1100" dirty="0">
                <a:latin typeface="Calibri" panose="020F0502020204030204" pitchFamily="34" charset="0"/>
              </a:rPr>
              <a:t>5. Al entrar en una casa, saluden anunciando la paz.</a:t>
            </a:r>
          </a:p>
          <a:p>
            <a:r>
              <a:rPr lang="es-SV" sz="1100" dirty="0">
                <a:latin typeface="Calibri" panose="020F0502020204030204" pitchFamily="34" charset="0"/>
              </a:rPr>
              <a:t>6. Cuando alguien los reciba, que se apoye en él vuestra paz.</a:t>
            </a:r>
          </a:p>
          <a:p>
            <a:r>
              <a:rPr lang="es-SV" sz="1100" dirty="0">
                <a:latin typeface="Calibri" panose="020F0502020204030204" pitchFamily="34" charset="0"/>
              </a:rPr>
              <a:t>7. “El reino de Dios está cerca”, a todos anunciarán.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UN MANDAMIENTO NUEVO</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022932" y="547276"/>
            <a:ext cx="4013411"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E                                         A</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Tú has venido a la orilla, no has buscado ni a sabios ni a ricos;</a:t>
            </a:r>
          </a:p>
          <a:p>
            <a:r>
              <a:rPr lang="es-SV" sz="1100" b="1" dirty="0">
                <a:solidFill>
                  <a:srgbClr val="0070C0"/>
                </a:solidFill>
                <a:latin typeface="Calibri" panose="020F0502020204030204" pitchFamily="34" charset="0"/>
              </a:rPr>
              <a:t> C#m                         D   E                                  A</a:t>
            </a:r>
          </a:p>
          <a:p>
            <a:r>
              <a:rPr lang="es-SV" sz="1100" dirty="0">
                <a:latin typeface="Calibri" panose="020F0502020204030204" pitchFamily="34" charset="0"/>
              </a:rPr>
              <a:t>Tan sólo quieres que yo te siga.</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A             C#m          D              E</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Señor, me has mirado a los ojos; sonriendo has dicho mi nombre,</a:t>
            </a:r>
          </a:p>
          <a:p>
            <a:r>
              <a:rPr lang="es-SV" sz="1100" b="1" dirty="0">
                <a:solidFill>
                  <a:srgbClr val="0070C0"/>
                </a:solidFill>
                <a:latin typeface="Calibri" panose="020F0502020204030204" pitchFamily="34" charset="0"/>
              </a:rPr>
              <a:t>  A                          F#m       D              E        A</a:t>
            </a:r>
          </a:p>
          <a:p>
            <a:r>
              <a:rPr lang="es-SV" sz="1100" b="1" dirty="0">
                <a:latin typeface="Calibri" panose="020F0502020204030204" pitchFamily="34" charset="0"/>
              </a:rPr>
              <a:t>En la arena he dejado mi barca, junto a Ti buscaré otro mar.</a:t>
            </a:r>
            <a:endParaRPr lang="es-SV" sz="1100" dirty="0">
              <a:latin typeface="Calibri" panose="020F0502020204030204" pitchFamily="34" charset="0"/>
            </a:endParaRPr>
          </a:p>
          <a:p>
            <a:endParaRPr lang="es-SV" sz="1100" dirty="0">
              <a:latin typeface="Calibri" panose="020F0502020204030204" pitchFamily="34" charset="0"/>
            </a:endParaRPr>
          </a:p>
          <a:p>
            <a:r>
              <a:rPr lang="es-SV" sz="1100" dirty="0">
                <a:latin typeface="Calibri" panose="020F0502020204030204" pitchFamily="34" charset="0"/>
              </a:rPr>
              <a:t>Tú sabes bien lo que tengo, en mi barca no hay oro ni espadas,</a:t>
            </a:r>
          </a:p>
          <a:p>
            <a:r>
              <a:rPr lang="es-SV" sz="1100" dirty="0">
                <a:latin typeface="Calibri" panose="020F0502020204030204" pitchFamily="34" charset="0"/>
              </a:rPr>
              <a:t>Tan sólo redes y mi trabajo.</a:t>
            </a:r>
          </a:p>
          <a:p>
            <a:endParaRPr lang="es-SV" sz="1100" dirty="0">
              <a:latin typeface="Calibri" panose="020F0502020204030204" pitchFamily="34" charset="0"/>
            </a:endParaRPr>
          </a:p>
          <a:p>
            <a:r>
              <a:rPr lang="es-SV" sz="1100" dirty="0">
                <a:latin typeface="Calibri" panose="020F0502020204030204" pitchFamily="34" charset="0"/>
              </a:rPr>
              <a:t>Tú necesitas mis manos, mi cansancio que a otros descanse,</a:t>
            </a:r>
          </a:p>
          <a:p>
            <a:r>
              <a:rPr lang="es-SV" sz="1100" dirty="0">
                <a:latin typeface="Calibri" panose="020F0502020204030204" pitchFamily="34" charset="0"/>
              </a:rPr>
              <a:t>Amor que quiera seguir amando.</a:t>
            </a:r>
          </a:p>
          <a:p>
            <a:endParaRPr lang="es-SV" sz="1100" dirty="0">
              <a:latin typeface="Calibri" panose="020F0502020204030204" pitchFamily="34" charset="0"/>
            </a:endParaRPr>
          </a:p>
          <a:p>
            <a:r>
              <a:rPr lang="es-SV" sz="1100" dirty="0">
                <a:latin typeface="Calibri" panose="020F0502020204030204" pitchFamily="34" charset="0"/>
              </a:rPr>
              <a:t>Tú, pescador de otros lagos; ansia eterna de almas que esperan,</a:t>
            </a:r>
          </a:p>
          <a:p>
            <a:r>
              <a:rPr lang="es-SV" sz="1100" dirty="0">
                <a:latin typeface="Calibri" panose="020F0502020204030204" pitchFamily="34" charset="0"/>
              </a:rPr>
              <a:t>Amigo bueno que así me llamas.</a:t>
            </a:r>
          </a:p>
          <a:p>
            <a:endParaRPr lang="es-SV" sz="1100" dirty="0">
              <a:latin typeface="Calibri" panose="020F0502020204030204" pitchFamily="34" charset="0"/>
            </a:endParaRPr>
          </a:p>
          <a:p>
            <a:r>
              <a:rPr lang="es-SV" sz="1100" dirty="0">
                <a:latin typeface="Calibri" panose="020F0502020204030204" pitchFamily="34" charset="0"/>
              </a:rPr>
              <a:t>Tú, Salvador de los hombres; pronunciaste palabra insinuante,</a:t>
            </a:r>
          </a:p>
          <a:p>
            <a:r>
              <a:rPr lang="es-SV" sz="1100" dirty="0">
                <a:latin typeface="Calibri" panose="020F0502020204030204" pitchFamily="34" charset="0"/>
              </a:rPr>
              <a:t>Un voluntario ¡dónde encontrarlo?.</a:t>
            </a:r>
          </a:p>
          <a:p>
            <a:endParaRPr lang="es-SV" sz="1100" dirty="0">
              <a:latin typeface="Calibri" panose="020F0502020204030204" pitchFamily="34" charset="0"/>
            </a:endParaRPr>
          </a:p>
          <a:p>
            <a:r>
              <a:rPr lang="es-SV" sz="1100" dirty="0">
                <a:latin typeface="Calibri" panose="020F0502020204030204" pitchFamily="34" charset="0"/>
              </a:rPr>
              <a:t>Tú suavemente seduces; caminabas, quisimos seguirte;</a:t>
            </a:r>
          </a:p>
          <a:p>
            <a:r>
              <a:rPr lang="es-SV" sz="1100" dirty="0">
                <a:latin typeface="Calibri" panose="020F0502020204030204" pitchFamily="34" charset="0"/>
              </a:rPr>
              <a:t>“Venid”, dijiste, venid conmigo.</a:t>
            </a:r>
          </a:p>
          <a:p>
            <a:endParaRPr lang="es-SV" sz="1100" dirty="0">
              <a:latin typeface="Calibri" panose="020F0502020204030204" pitchFamily="34" charset="0"/>
            </a:endParaRPr>
          </a:p>
          <a:p>
            <a:r>
              <a:rPr lang="es-SV" sz="1100" dirty="0">
                <a:latin typeface="Calibri" panose="020F0502020204030204" pitchFamily="34" charset="0"/>
              </a:rPr>
              <a:t>Tú te acercaste a mi casa; yo tenía mi modo de vida</a:t>
            </a:r>
          </a:p>
          <a:p>
            <a:r>
              <a:rPr lang="es-SV" sz="1100" dirty="0">
                <a:latin typeface="Calibri" panose="020F0502020204030204" pitchFamily="34" charset="0"/>
              </a:rPr>
              <a:t>Y me pediste mi vida toda.</a:t>
            </a:r>
            <a:endParaRPr lang="es-SV" sz="1100" b="1" dirty="0">
              <a:latin typeface="Calibri" panose="020F0502020204030204" pitchFamily="34" charset="0"/>
            </a:endParaRPr>
          </a:p>
        </p:txBody>
      </p:sp>
      <p:sp>
        <p:nvSpPr>
          <p:cNvPr id="26" name="Redondear rectángulo de esquina diagonal 25"/>
          <p:cNvSpPr/>
          <p:nvPr/>
        </p:nvSpPr>
        <p:spPr>
          <a:xfrm>
            <a:off x="7920196"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099773"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8" name="Paralelogramo 27"/>
          <p:cNvSpPr/>
          <p:nvPr/>
        </p:nvSpPr>
        <p:spPr>
          <a:xfrm>
            <a:off x="5131704"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PESCADOR DE HOMBRES</a:t>
            </a:r>
            <a:endParaRPr lang="es-SV" sz="900" dirty="0">
              <a:latin typeface="HP Simplified" panose="020B0604020204020204" pitchFamily="34" charset="0"/>
            </a:endParaRPr>
          </a:p>
        </p:txBody>
      </p:sp>
      <p:sp>
        <p:nvSpPr>
          <p:cNvPr id="29" name="Conector 28"/>
          <p:cNvSpPr/>
          <p:nvPr/>
        </p:nvSpPr>
        <p:spPr>
          <a:xfrm>
            <a:off x="5119374"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27842"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801" y="234173"/>
            <a:ext cx="340452" cy="317106"/>
          </a:xfrm>
          <a:prstGeom prst="flowChartConnector">
            <a:avLst/>
          </a:prstGeom>
        </p:spPr>
      </p:pic>
      <p:sp>
        <p:nvSpPr>
          <p:cNvPr id="40" name="Rectángulo 39"/>
          <p:cNvSpPr/>
          <p:nvPr/>
        </p:nvSpPr>
        <p:spPr>
          <a:xfrm>
            <a:off x="5368293" y="1113416"/>
            <a:ext cx="3236442"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400" dirty="0"/>
              <a:t>REVISA ACORDES </a:t>
            </a:r>
            <a:r>
              <a:rPr lang="es-SV" sz="2400" dirty="0">
                <a:sym typeface="Wingdings" panose="05000000000000000000" pitchFamily="2" charset="2"/>
              </a:rPr>
              <a:t></a:t>
            </a:r>
            <a:endParaRPr lang="es-SV" sz="2400" dirty="0"/>
          </a:p>
        </p:txBody>
      </p:sp>
      <p:sp>
        <p:nvSpPr>
          <p:cNvPr id="24" name="14 CuadroTexto"/>
          <p:cNvSpPr txBox="1"/>
          <p:nvPr/>
        </p:nvSpPr>
        <p:spPr>
          <a:xfrm>
            <a:off x="466088" y="3217154"/>
            <a:ext cx="3978018" cy="297004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Dm                C                      F       F7 (F#)</a:t>
            </a:r>
            <a:endParaRPr lang="es-SV" sz="1100" dirty="0">
              <a:solidFill>
                <a:srgbClr val="0070C0"/>
              </a:solidFill>
              <a:latin typeface="Calibri" panose="020F0502020204030204" pitchFamily="34" charset="0"/>
            </a:endParaRPr>
          </a:p>
          <a:p>
            <a:r>
              <a:rPr lang="es-SV" sz="1100" dirty="0">
                <a:latin typeface="Calibri" panose="020F0502020204030204" pitchFamily="34" charset="0"/>
              </a:rPr>
              <a:t>1. Dichoso el hombre que trabaja por la paz.</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C                    F                      Dm</a:t>
            </a:r>
          </a:p>
          <a:p>
            <a:r>
              <a:rPr lang="es-SV" sz="1100" b="1" dirty="0">
                <a:latin typeface="Calibri" panose="020F0502020204030204" pitchFamily="34" charset="0"/>
              </a:rPr>
              <a:t>Será llamado hijo de Dios, será llamado hijo de Dios.</a:t>
            </a:r>
          </a:p>
          <a:p>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A            Dm</a:t>
            </a:r>
          </a:p>
          <a:p>
            <a:r>
              <a:rPr lang="es-SV" sz="1100" b="1" dirty="0">
                <a:latin typeface="Calibri" panose="020F0502020204030204" pitchFamily="34" charset="0"/>
              </a:rPr>
              <a:t>Será llamado hijo de Dios.</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2. Dichoso el hombre que no usa la violencia. </a:t>
            </a:r>
          </a:p>
          <a:p>
            <a:r>
              <a:rPr lang="es-SV" sz="1100" dirty="0">
                <a:latin typeface="Calibri" panose="020F0502020204030204" pitchFamily="34" charset="0"/>
              </a:rPr>
              <a:t>    Sus manos limpias mostrarán, el horizonte de la paz;</a:t>
            </a:r>
          </a:p>
          <a:p>
            <a:endParaRPr lang="es-SV" sz="1100" dirty="0">
              <a:latin typeface="Calibri" panose="020F0502020204030204" pitchFamily="34" charset="0"/>
            </a:endParaRPr>
          </a:p>
          <a:p>
            <a:r>
              <a:rPr lang="es-SV" sz="1100" dirty="0">
                <a:latin typeface="Calibri" panose="020F0502020204030204" pitchFamily="34" charset="0"/>
              </a:rPr>
              <a:t>3. Dichoso el hombre que perdona sin rencor.</a:t>
            </a:r>
          </a:p>
          <a:p>
            <a:r>
              <a:rPr lang="es-SV" sz="1100" dirty="0">
                <a:latin typeface="Calibri" panose="020F0502020204030204" pitchFamily="34" charset="0"/>
              </a:rPr>
              <a:t>     Será su vida un hogar, un semillero de amistad;</a:t>
            </a:r>
          </a:p>
          <a:p>
            <a:endParaRPr lang="es-SV" sz="1100" dirty="0">
              <a:latin typeface="Calibri" panose="020F0502020204030204" pitchFamily="34" charset="0"/>
            </a:endParaRPr>
          </a:p>
          <a:p>
            <a:r>
              <a:rPr lang="es-SV" sz="1100" dirty="0">
                <a:latin typeface="Calibri" panose="020F0502020204030204" pitchFamily="34" charset="0"/>
              </a:rPr>
              <a:t>4. Dichoso el hombre cuyo corazón de niño.</a:t>
            </a:r>
          </a:p>
          <a:p>
            <a:r>
              <a:rPr lang="es-SV" sz="1100" dirty="0">
                <a:latin typeface="Calibri" panose="020F0502020204030204" pitchFamily="34" charset="0"/>
              </a:rPr>
              <a:t>Comprende a todos con amor, disculpa todo sin temor…</a:t>
            </a:r>
          </a:p>
          <a:p>
            <a:endParaRPr lang="es-SV" sz="1100" dirty="0">
              <a:latin typeface="Calibri" panose="020F0502020204030204" pitchFamily="34" charset="0"/>
            </a:endParaRPr>
          </a:p>
        </p:txBody>
      </p:sp>
      <p:sp>
        <p:nvSpPr>
          <p:cNvPr id="32" name="Redondear rectángulo de esquina diagonal 31"/>
          <p:cNvSpPr/>
          <p:nvPr/>
        </p:nvSpPr>
        <p:spPr>
          <a:xfrm>
            <a:off x="3377818" y="294735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33" name="Paralelogramo 32"/>
          <p:cNvSpPr/>
          <p:nvPr/>
        </p:nvSpPr>
        <p:spPr>
          <a:xfrm>
            <a:off x="557395" y="312121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Mons. Jesús Delgado</a:t>
            </a:r>
            <a:endParaRPr lang="es-SV" sz="700" dirty="0">
              <a:solidFill>
                <a:srgbClr val="002060"/>
              </a:solidFill>
              <a:latin typeface="HP Simplified" panose="020B0604020204020204" pitchFamily="34" charset="0"/>
            </a:endParaRPr>
          </a:p>
        </p:txBody>
      </p:sp>
      <p:sp>
        <p:nvSpPr>
          <p:cNvPr id="34" name="Paralelogramo 33"/>
          <p:cNvSpPr/>
          <p:nvPr/>
        </p:nvSpPr>
        <p:spPr>
          <a:xfrm>
            <a:off x="589326" y="294735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BIENAVENTURANZAS DE LA PAZ</a:t>
            </a:r>
          </a:p>
        </p:txBody>
      </p:sp>
      <p:sp>
        <p:nvSpPr>
          <p:cNvPr id="35" name="Conector 34"/>
          <p:cNvSpPr/>
          <p:nvPr/>
        </p:nvSpPr>
        <p:spPr>
          <a:xfrm>
            <a:off x="576999" y="298734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6" name="Imagen 35"/>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85463" y="2892269"/>
            <a:ext cx="340452" cy="335187"/>
          </a:xfrm>
          <a:prstGeom prst="flowChartConnector">
            <a:avLst/>
          </a:prstGeom>
        </p:spPr>
      </p:pic>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463" y="2901309"/>
            <a:ext cx="340452" cy="317106"/>
          </a:xfrm>
          <a:prstGeom prst="flowChartConnector">
            <a:avLst/>
          </a:prstGeom>
        </p:spPr>
      </p:pic>
    </p:spTree>
    <p:extLst>
      <p:ext uri="{BB962C8B-B14F-4D97-AF65-F5344CB8AC3E}">
        <p14:creationId xmlns:p14="http://schemas.microsoft.com/office/powerpoint/2010/main" val="4252027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212365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a:t>
            </a:r>
            <a:r>
              <a:rPr lang="es-SV" sz="1100" b="1" dirty="0" smtClean="0">
                <a:solidFill>
                  <a:srgbClr val="0070C0"/>
                </a:solidFill>
                <a:latin typeface="Calibri" panose="020F0502020204030204" pitchFamily="34" charset="0"/>
              </a:rPr>
              <a:t>D                              A                                                            D</a:t>
            </a:r>
            <a:endParaRPr lang="es-SV" sz="1100" dirty="0">
              <a:solidFill>
                <a:srgbClr val="0070C0"/>
              </a:solidFill>
              <a:latin typeface="Calibri" panose="020F0502020204030204" pitchFamily="34" charset="0"/>
            </a:endParaRPr>
          </a:p>
          <a:p>
            <a:r>
              <a:rPr lang="es-SV" sz="1100" b="1" dirty="0">
                <a:latin typeface="Calibri" panose="020F0502020204030204" pitchFamily="34" charset="0"/>
              </a:rPr>
              <a:t>Jesús, Jesús de Nazaret, tu misma imagen yo quiero tener,</a:t>
            </a:r>
          </a:p>
          <a:p>
            <a:r>
              <a:rPr lang="es-SV" sz="1100" b="1" dirty="0" smtClean="0">
                <a:latin typeface="Calibri" panose="020F0502020204030204" pitchFamily="34" charset="0"/>
              </a:rPr>
              <a:t>                                   D7       G                   D           A     D</a:t>
            </a:r>
            <a:endParaRPr lang="es-SV" sz="1100" b="1" dirty="0">
              <a:latin typeface="Calibri" panose="020F0502020204030204" pitchFamily="34" charset="0"/>
            </a:endParaRPr>
          </a:p>
          <a:p>
            <a:r>
              <a:rPr lang="es-SV" sz="1100" b="1" dirty="0">
                <a:latin typeface="Calibri" panose="020F0502020204030204" pitchFamily="34" charset="0"/>
              </a:rPr>
              <a:t>Como eres Tú, yo quiero ser; Jesús, Jesús de Nazaret.</a:t>
            </a:r>
          </a:p>
          <a:p>
            <a:endParaRPr lang="es-SV" sz="1100" b="1" dirty="0">
              <a:latin typeface="Calibri" panose="020F0502020204030204" pitchFamily="34" charset="0"/>
            </a:endParaRPr>
          </a:p>
          <a:p>
            <a:endParaRPr lang="es-SV" sz="1100" b="1" dirty="0">
              <a:latin typeface="Calibri" panose="020F0502020204030204" pitchFamily="34" charset="0"/>
            </a:endParaRPr>
          </a:p>
          <a:p>
            <a:r>
              <a:rPr lang="es-SV" sz="1100" dirty="0">
                <a:latin typeface="Calibri" panose="020F0502020204030204" pitchFamily="34" charset="0"/>
              </a:rPr>
              <a:t>Préstame, Señor, tu mente, para pensar como Tú</a:t>
            </a:r>
            <a:r>
              <a:rPr lang="es-SV" sz="1100" dirty="0" smtClean="0">
                <a:latin typeface="Calibri" panose="020F0502020204030204" pitchFamily="34" charset="0"/>
              </a:rPr>
              <a:t>.</a:t>
            </a:r>
            <a:endParaRPr lang="es-SV" sz="1100" dirty="0">
              <a:latin typeface="Calibri" panose="020F0502020204030204" pitchFamily="34" charset="0"/>
            </a:endParaRPr>
          </a:p>
          <a:p>
            <a:r>
              <a:rPr lang="es-SV" sz="1100" dirty="0">
                <a:latin typeface="Calibri" panose="020F0502020204030204" pitchFamily="34" charset="0"/>
              </a:rPr>
              <a:t>Préstame, Señor, tu mente, para pensar como Tú.</a:t>
            </a:r>
          </a:p>
          <a:p>
            <a:endParaRPr lang="es-SV" sz="1100" dirty="0">
              <a:latin typeface="Calibri" panose="020F0502020204030204" pitchFamily="34" charset="0"/>
            </a:endParaRPr>
          </a:p>
          <a:p>
            <a:r>
              <a:rPr lang="es-SV" sz="1100" dirty="0">
                <a:latin typeface="Calibri" panose="020F0502020204030204" pitchFamily="34" charset="0"/>
              </a:rPr>
              <a:t>Préstame, Señor, tus ojos, para ver como ves Tú. (2 veces)</a:t>
            </a:r>
          </a:p>
          <a:p>
            <a:r>
              <a:rPr lang="es-SV" sz="1100" dirty="0">
                <a:latin typeface="Calibri" panose="020F0502020204030204" pitchFamily="34" charset="0"/>
              </a:rPr>
              <a:t>Préstame, Señor, tus labios, para hablar como hablas Tú. (2 veces)</a:t>
            </a:r>
          </a:p>
          <a:p>
            <a:r>
              <a:rPr lang="es-SV" sz="1100" dirty="0">
                <a:latin typeface="Calibri" panose="020F0502020204030204" pitchFamily="34" charset="0"/>
              </a:rPr>
              <a:t>Préstame tu corazón, para amar como amas Tú. (2 veces)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JESÚS DE NAZARET</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7920196"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099773"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131704"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DÓNDE, DÓNDE</a:t>
            </a:r>
            <a:endParaRPr lang="es-SV" sz="900" dirty="0">
              <a:latin typeface="HP Simplified" panose="020B0604020204020204" pitchFamily="34" charset="0"/>
            </a:endParaRPr>
          </a:p>
        </p:txBody>
      </p:sp>
      <p:sp>
        <p:nvSpPr>
          <p:cNvPr id="29" name="Conector 28"/>
          <p:cNvSpPr/>
          <p:nvPr/>
        </p:nvSpPr>
        <p:spPr>
          <a:xfrm>
            <a:off x="5119374"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27842"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801" y="234173"/>
            <a:ext cx="340452" cy="317106"/>
          </a:xfrm>
          <a:prstGeom prst="flowChartConnector">
            <a:avLst/>
          </a:prstGeom>
        </p:spPr>
      </p:pic>
      <p:sp>
        <p:nvSpPr>
          <p:cNvPr id="24" name="14 CuadroTexto"/>
          <p:cNvSpPr txBox="1"/>
          <p:nvPr/>
        </p:nvSpPr>
        <p:spPr>
          <a:xfrm>
            <a:off x="5108427" y="527816"/>
            <a:ext cx="3382581" cy="1015663"/>
          </a:xfrm>
          <a:prstGeom prst="rect">
            <a:avLst/>
          </a:prstGeom>
          <a:noFill/>
        </p:spPr>
        <p:txBody>
          <a:bodyPr wrap="square" rtlCol="0">
            <a:spAutoFit/>
          </a:bodyPr>
          <a:lstStyle/>
          <a:p>
            <a:r>
              <a:rPr lang="es-SV" sz="1000" b="1" dirty="0" err="1">
                <a:solidFill>
                  <a:srgbClr val="0070C0"/>
                </a:solidFill>
                <a:latin typeface="Calibri" panose="020F0502020204030204" pitchFamily="34" charset="0"/>
                <a:cs typeface="Calibri" panose="020F0502020204030204" pitchFamily="34" charset="0"/>
              </a:rPr>
              <a:t>Em</a:t>
            </a:r>
            <a:r>
              <a:rPr lang="es-SV" sz="1000" b="1" dirty="0">
                <a:solidFill>
                  <a:srgbClr val="0070C0"/>
                </a:solidFill>
                <a:latin typeface="Calibri" panose="020F0502020204030204" pitchFamily="34" charset="0"/>
                <a:cs typeface="Calibri" panose="020F0502020204030204" pitchFamily="34" charset="0"/>
              </a:rPr>
              <a:t>                    B</a:t>
            </a:r>
          </a:p>
          <a:p>
            <a:r>
              <a:rPr lang="es-SV" sz="1000" dirty="0">
                <a:latin typeface="Calibri" panose="020F0502020204030204" pitchFamily="34" charset="0"/>
                <a:cs typeface="Calibri" panose="020F0502020204030204" pitchFamily="34" charset="0"/>
              </a:rPr>
              <a:t>Dónde, dónde, </a:t>
            </a:r>
            <a:r>
              <a:rPr lang="es-SV" sz="1000" dirty="0" err="1">
                <a:latin typeface="Calibri" panose="020F0502020204030204" pitchFamily="34" charset="0"/>
                <a:cs typeface="Calibri" panose="020F0502020204030204" pitchFamily="34" charset="0"/>
              </a:rPr>
              <a:t>dó</a:t>
            </a:r>
            <a:endParaRPr lang="es-SV" sz="1000" b="1" dirty="0">
              <a:solidFill>
                <a:srgbClr val="0070C0"/>
              </a:solidFill>
              <a:latin typeface="Calibri" panose="020F0502020204030204" pitchFamily="34" charset="0"/>
              <a:cs typeface="Calibri" panose="020F0502020204030204" pitchFamily="34" charset="0"/>
            </a:endParaRPr>
          </a:p>
          <a:p>
            <a:r>
              <a:rPr lang="es-SV" sz="1000" b="1" dirty="0">
                <a:latin typeface="Calibri" panose="020F0502020204030204" pitchFamily="34" charset="0"/>
                <a:cs typeface="Calibri" panose="020F0502020204030204" pitchFamily="34" charset="0"/>
              </a:rPr>
              <a:t>Y no mirar atrás.</a:t>
            </a:r>
          </a:p>
          <a:p>
            <a:endParaRPr lang="es-SV" sz="1000" b="1" dirty="0">
              <a:latin typeface="Calibri" panose="020F0502020204030204" pitchFamily="34" charset="0"/>
              <a:cs typeface="Calibri" panose="020F0502020204030204" pitchFamily="34" charset="0"/>
            </a:endParaRPr>
          </a:p>
          <a:p>
            <a:r>
              <a:rPr lang="es-SV" sz="1000" dirty="0">
                <a:latin typeface="Calibri" panose="020F0502020204030204" pitchFamily="34" charset="0"/>
                <a:cs typeface="Calibri" panose="020F0502020204030204" pitchFamily="34" charset="0"/>
              </a:rPr>
              <a:t>Servirte sólo a Ti…</a:t>
            </a:r>
          </a:p>
          <a:p>
            <a:r>
              <a:rPr lang="es-SV" sz="1000" dirty="0">
                <a:latin typeface="Calibri" panose="020F0502020204030204" pitchFamily="34" charset="0"/>
                <a:cs typeface="Calibri" panose="020F0502020204030204" pitchFamily="34" charset="0"/>
              </a:rPr>
              <a:t>Pensar sólo en Ti…</a:t>
            </a:r>
          </a:p>
        </p:txBody>
      </p:sp>
    </p:spTree>
    <p:extLst>
      <p:ext uri="{BB962C8B-B14F-4D97-AF65-F5344CB8AC3E}">
        <p14:creationId xmlns:p14="http://schemas.microsoft.com/office/powerpoint/2010/main" val="8934387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17514"/>
            <a:ext cx="3978018" cy="5940088"/>
          </a:xfrm>
          <a:prstGeom prst="rect">
            <a:avLst/>
          </a:prstGeom>
          <a:noFill/>
        </p:spPr>
        <p:txBody>
          <a:bodyPr wrap="square" rtlCol="0">
            <a:spAutoFit/>
          </a:bodyPr>
          <a:lstStyle/>
          <a:p>
            <a:r>
              <a:rPr lang="es-SV" sz="1000" b="1" dirty="0">
                <a:solidFill>
                  <a:srgbClr val="0070C0"/>
                </a:solidFill>
                <a:latin typeface="Calibri" panose="020F0502020204030204" pitchFamily="34" charset="0"/>
              </a:rPr>
              <a:t>      D                                                         Bm</a:t>
            </a:r>
          </a:p>
          <a:p>
            <a:r>
              <a:rPr lang="es-SV" sz="1000" dirty="0">
                <a:latin typeface="Calibri" panose="020F0502020204030204" pitchFamily="34" charset="0"/>
              </a:rPr>
              <a:t>El tiempo se ha agotado, tu hora se acerca,</a:t>
            </a:r>
          </a:p>
          <a:p>
            <a:r>
              <a:rPr lang="es-SV" sz="1000" b="1" dirty="0">
                <a:solidFill>
                  <a:srgbClr val="0070C0"/>
                </a:solidFill>
                <a:latin typeface="Calibri" panose="020F0502020204030204" pitchFamily="34" charset="0"/>
              </a:rPr>
              <a:t>                    Em              G                        A</a:t>
            </a:r>
          </a:p>
          <a:p>
            <a:r>
              <a:rPr lang="es-SV" sz="1000" dirty="0">
                <a:latin typeface="Calibri" panose="020F0502020204030204" pitchFamily="34" charset="0"/>
              </a:rPr>
              <a:t>La noche oscura nos evoca la tribulación.</a:t>
            </a:r>
          </a:p>
          <a:p>
            <a:r>
              <a:rPr lang="es-SV" sz="1000" b="1" dirty="0">
                <a:solidFill>
                  <a:srgbClr val="0070C0"/>
                </a:solidFill>
                <a:latin typeface="Calibri" panose="020F0502020204030204" pitchFamily="34" charset="0"/>
              </a:rPr>
              <a:t>                     D                                             Bm</a:t>
            </a:r>
          </a:p>
          <a:p>
            <a:r>
              <a:rPr lang="es-SV" sz="1000" dirty="0">
                <a:latin typeface="Calibri" panose="020F0502020204030204" pitchFamily="34" charset="0"/>
              </a:rPr>
              <a:t>Aunque es débil nuestra fe, tú nos procuras,</a:t>
            </a:r>
          </a:p>
          <a:p>
            <a:r>
              <a:rPr lang="es-SV" sz="1000" b="1" dirty="0">
                <a:solidFill>
                  <a:srgbClr val="0070C0"/>
                </a:solidFill>
                <a:latin typeface="Calibri" panose="020F0502020204030204" pitchFamily="34" charset="0"/>
              </a:rPr>
              <a:t>           Em                            G                                 A</a:t>
            </a:r>
          </a:p>
          <a:p>
            <a:r>
              <a:rPr lang="es-SV" sz="1000" dirty="0">
                <a:latin typeface="Calibri" panose="020F0502020204030204" pitchFamily="34" charset="0"/>
              </a:rPr>
              <a:t>Fortalecer nuestra esperanza en la resurrección.</a:t>
            </a:r>
          </a:p>
          <a:p>
            <a:r>
              <a:rPr lang="es-SV" sz="1000" b="1" dirty="0">
                <a:solidFill>
                  <a:srgbClr val="0070C0"/>
                </a:solidFill>
                <a:latin typeface="Calibri" panose="020F0502020204030204" pitchFamily="34" charset="0"/>
              </a:rPr>
              <a:t>              D                                             Bm</a:t>
            </a:r>
          </a:p>
          <a:p>
            <a:r>
              <a:rPr lang="es-SV" sz="1000" dirty="0">
                <a:latin typeface="Calibri" panose="020F0502020204030204" pitchFamily="34" charset="0"/>
              </a:rPr>
              <a:t>Juan, Pedro y Santiago suben a la cumbre,</a:t>
            </a:r>
          </a:p>
          <a:p>
            <a:r>
              <a:rPr lang="es-SV" sz="1000" b="1" dirty="0">
                <a:latin typeface="Calibri" panose="020F0502020204030204" pitchFamily="34" charset="0"/>
              </a:rPr>
              <a:t>        </a:t>
            </a:r>
            <a:r>
              <a:rPr lang="es-SV" sz="1000" b="1" dirty="0">
                <a:solidFill>
                  <a:srgbClr val="0070C0"/>
                </a:solidFill>
                <a:latin typeface="Calibri" panose="020F0502020204030204" pitchFamily="34" charset="0"/>
              </a:rPr>
              <a:t>     Em                G                                      A</a:t>
            </a:r>
          </a:p>
          <a:p>
            <a:r>
              <a:rPr lang="es-SV" sz="1000" dirty="0">
                <a:latin typeface="Calibri" panose="020F0502020204030204" pitchFamily="34" charset="0"/>
              </a:rPr>
              <a:t>La débil lumbre ilumina un camino de amor,</a:t>
            </a:r>
          </a:p>
          <a:p>
            <a:r>
              <a:rPr lang="es-SV" sz="1000" b="1" dirty="0">
                <a:solidFill>
                  <a:srgbClr val="0070C0"/>
                </a:solidFill>
                <a:latin typeface="Calibri" panose="020F0502020204030204" pitchFamily="34" charset="0"/>
              </a:rPr>
              <a:t>                        D                                                 Bm</a:t>
            </a:r>
          </a:p>
          <a:p>
            <a:r>
              <a:rPr lang="es-SV" sz="1000" dirty="0">
                <a:latin typeface="Calibri" panose="020F0502020204030204" pitchFamily="34" charset="0"/>
              </a:rPr>
              <a:t>Y aunque no sepan preparada le tienes la vida,</a:t>
            </a:r>
          </a:p>
          <a:p>
            <a:r>
              <a:rPr lang="es-SV" sz="1000" b="1" dirty="0">
                <a:solidFill>
                  <a:srgbClr val="0070C0"/>
                </a:solidFill>
                <a:latin typeface="Calibri" panose="020F0502020204030204" pitchFamily="34" charset="0"/>
              </a:rPr>
              <a:t>       Em                      G                        A</a:t>
            </a:r>
          </a:p>
          <a:p>
            <a:r>
              <a:rPr lang="es-SV" sz="1000" dirty="0">
                <a:latin typeface="Calibri" panose="020F0502020204030204" pitchFamily="34" charset="0"/>
              </a:rPr>
              <a:t>Esperanza y luz en tu transfiguración.</a:t>
            </a:r>
          </a:p>
          <a:p>
            <a:endParaRPr lang="es-SV" sz="1000" b="1" dirty="0">
              <a:latin typeface="Calibri" panose="020F0502020204030204" pitchFamily="34" charset="0"/>
            </a:endParaRPr>
          </a:p>
          <a:p>
            <a:r>
              <a:rPr lang="es-SV" sz="1000" b="1" dirty="0">
                <a:solidFill>
                  <a:srgbClr val="0070C0"/>
                </a:solidFill>
                <a:latin typeface="Calibri" panose="020F0502020204030204" pitchFamily="34" charset="0"/>
              </a:rPr>
              <a:t>                D                                 Bm</a:t>
            </a:r>
          </a:p>
          <a:p>
            <a:r>
              <a:rPr lang="es-SV" sz="1000" b="1" dirty="0">
                <a:latin typeface="Calibri" panose="020F0502020204030204" pitchFamily="34" charset="0"/>
              </a:rPr>
              <a:t>Resplandece el Mesías, se ilumina el </a:t>
            </a:r>
            <a:r>
              <a:rPr lang="es-SV" sz="1000" b="1" dirty="0" err="1">
                <a:latin typeface="Calibri" panose="020F0502020204030204" pitchFamily="34" charset="0"/>
              </a:rPr>
              <a:t>Tablor</a:t>
            </a:r>
            <a:r>
              <a:rPr lang="es-SV" sz="1000" b="1" dirty="0">
                <a:latin typeface="Calibri" panose="020F0502020204030204" pitchFamily="34" charset="0"/>
              </a:rPr>
              <a:t>,</a:t>
            </a:r>
          </a:p>
          <a:p>
            <a:r>
              <a:rPr lang="es-SV" sz="1000" b="1" dirty="0">
                <a:solidFill>
                  <a:srgbClr val="0070C0"/>
                </a:solidFill>
                <a:latin typeface="Calibri" panose="020F0502020204030204" pitchFamily="34" charset="0"/>
              </a:rPr>
              <a:t>Em G Em A</a:t>
            </a:r>
          </a:p>
          <a:p>
            <a:r>
              <a:rPr lang="es-SV" sz="1000" b="1" dirty="0">
                <a:latin typeface="Calibri" panose="020F0502020204030204" pitchFamily="34" charset="0"/>
              </a:rPr>
              <a:t>Luz, blancura trascendente, eres hombre y también Dios.</a:t>
            </a:r>
          </a:p>
          <a:p>
            <a:r>
              <a:rPr lang="es-SV" sz="1000" b="1" dirty="0">
                <a:solidFill>
                  <a:srgbClr val="0070C0"/>
                </a:solidFill>
                <a:latin typeface="Calibri" panose="020F0502020204030204" pitchFamily="34" charset="0"/>
              </a:rPr>
              <a:t>D Bm</a:t>
            </a:r>
          </a:p>
          <a:p>
            <a:r>
              <a:rPr lang="es-SV" sz="1000" b="1" dirty="0">
                <a:latin typeface="Calibri" panose="020F0502020204030204" pitchFamily="34" charset="0"/>
              </a:rPr>
              <a:t>Es la ley y los profetas, en Elías y Moisés,</a:t>
            </a:r>
          </a:p>
          <a:p>
            <a:r>
              <a:rPr lang="es-SV" sz="1000" b="1" dirty="0">
                <a:solidFill>
                  <a:srgbClr val="0070C0"/>
                </a:solidFill>
                <a:latin typeface="Calibri" panose="020F0502020204030204" pitchFamily="34" charset="0"/>
              </a:rPr>
              <a:t>Em G Em A</a:t>
            </a:r>
          </a:p>
          <a:p>
            <a:r>
              <a:rPr lang="es-SV" sz="1000" b="1" dirty="0">
                <a:latin typeface="Calibri" panose="020F0502020204030204" pitchFamily="34" charset="0"/>
              </a:rPr>
              <a:t>Tres amigos consternados y la voz de Dios </a:t>
            </a:r>
            <a:r>
              <a:rPr lang="es-SV" sz="1000" b="1" dirty="0" err="1">
                <a:latin typeface="Calibri" panose="020F0502020204030204" pitchFamily="34" charset="0"/>
              </a:rPr>
              <a:t>Yavé</a:t>
            </a:r>
            <a:endParaRPr lang="es-SV" sz="1000" b="1" dirty="0">
              <a:latin typeface="Calibri" panose="020F0502020204030204" pitchFamily="34" charset="0"/>
            </a:endParaRPr>
          </a:p>
          <a:p>
            <a:r>
              <a:rPr lang="es-SV" sz="1000" b="1" dirty="0">
                <a:solidFill>
                  <a:srgbClr val="0070C0"/>
                </a:solidFill>
                <a:latin typeface="Calibri" panose="020F0502020204030204" pitchFamily="34" charset="0"/>
              </a:rPr>
              <a:t>           G                    A                         D     A/C#m    Bm</a:t>
            </a:r>
          </a:p>
          <a:p>
            <a:r>
              <a:rPr lang="es-SV" sz="1000" b="1" dirty="0">
                <a:latin typeface="Calibri" panose="020F0502020204030204" pitchFamily="34" charset="0"/>
              </a:rPr>
              <a:t>“Este es mi Hijo amado en quien complacido estoy,</a:t>
            </a:r>
          </a:p>
          <a:p>
            <a:r>
              <a:rPr lang="es-SV" sz="1000" b="1" dirty="0">
                <a:solidFill>
                  <a:srgbClr val="0070C0"/>
                </a:solidFill>
                <a:latin typeface="Calibri" panose="020F0502020204030204" pitchFamily="34" charset="0"/>
              </a:rPr>
              <a:t>Em    A    D</a:t>
            </a:r>
          </a:p>
          <a:p>
            <a:r>
              <a:rPr lang="es-SV" sz="1000" b="1" dirty="0">
                <a:latin typeface="Calibri" panose="020F0502020204030204" pitchFamily="34" charset="0"/>
              </a:rPr>
              <a:t>Escuchadlo”.</a:t>
            </a:r>
          </a:p>
          <a:p>
            <a:endParaRPr lang="es-SV" sz="1000" b="1" dirty="0">
              <a:latin typeface="Calibri" panose="020F0502020204030204" pitchFamily="34" charset="0"/>
            </a:endParaRPr>
          </a:p>
          <a:p>
            <a:r>
              <a:rPr lang="es-SV" sz="1000" dirty="0">
                <a:latin typeface="Calibri" panose="020F0502020204030204" pitchFamily="34" charset="0"/>
              </a:rPr>
              <a:t>Que no acabe este momento, siento en mi alma;</a:t>
            </a:r>
          </a:p>
          <a:p>
            <a:r>
              <a:rPr lang="es-SV" sz="1000" dirty="0">
                <a:latin typeface="Calibri" panose="020F0502020204030204" pitchFamily="34" charset="0"/>
              </a:rPr>
              <a:t>Que las tiendas sean morada de tu reino de amor.</a:t>
            </a:r>
          </a:p>
          <a:p>
            <a:r>
              <a:rPr lang="es-SV" sz="1000" dirty="0">
                <a:latin typeface="Calibri" panose="020F0502020204030204" pitchFamily="34" charset="0"/>
              </a:rPr>
              <a:t>Que tu gloria no se vaya y siempre perdure,</a:t>
            </a:r>
          </a:p>
          <a:p>
            <a:r>
              <a:rPr lang="es-SV" sz="1000" dirty="0">
                <a:latin typeface="Calibri" panose="020F0502020204030204" pitchFamily="34" charset="0"/>
              </a:rPr>
              <a:t>Este Belén de gloria y paz, se instaure Señor.</a:t>
            </a:r>
          </a:p>
          <a:p>
            <a:r>
              <a:rPr lang="es-SV" sz="1000" dirty="0">
                <a:latin typeface="Calibri" panose="020F0502020204030204" pitchFamily="34" charset="0"/>
              </a:rPr>
              <a:t>La penumbra cae de nuevo y con ella la muerte,</a:t>
            </a:r>
          </a:p>
          <a:p>
            <a:r>
              <a:rPr lang="es-SV" sz="1000" dirty="0">
                <a:latin typeface="Calibri" panose="020F0502020204030204" pitchFamily="34" charset="0"/>
              </a:rPr>
              <a:t>El temor agolpa y mina nuestro corazón.</a:t>
            </a:r>
          </a:p>
          <a:p>
            <a:r>
              <a:rPr lang="es-SV" sz="1000" dirty="0">
                <a:latin typeface="Calibri" panose="020F0502020204030204" pitchFamily="34" charset="0"/>
              </a:rPr>
              <a:t>Jesús dice: “Ya no teman, aunque venga la hora,</a:t>
            </a:r>
          </a:p>
          <a:p>
            <a:r>
              <a:rPr lang="es-SV" sz="1000" dirty="0">
                <a:latin typeface="Calibri" panose="020F0502020204030204" pitchFamily="34" charset="0"/>
              </a:rPr>
              <a:t>Luego de ella mi victoria en la resurrección”.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Manuel Andrés Rodríguez</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LA TRANSFIGURACIÓN</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7929721" y="28770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109298" y="46156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Edgar Larrea</a:t>
            </a:r>
          </a:p>
        </p:txBody>
      </p:sp>
      <p:sp>
        <p:nvSpPr>
          <p:cNvPr id="28" name="Paralelogramo 27"/>
          <p:cNvSpPr/>
          <p:nvPr/>
        </p:nvSpPr>
        <p:spPr>
          <a:xfrm>
            <a:off x="5141229" y="28770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LA TRANSFIGURACIÓN</a:t>
            </a:r>
            <a:endParaRPr lang="es-SV" sz="900" dirty="0">
              <a:latin typeface="HP Simplified" panose="020B0604020204020204" pitchFamily="34" charset="0"/>
            </a:endParaRPr>
          </a:p>
        </p:txBody>
      </p:sp>
      <p:sp>
        <p:nvSpPr>
          <p:cNvPr id="29" name="Conector 28"/>
          <p:cNvSpPr/>
          <p:nvPr/>
        </p:nvSpPr>
        <p:spPr>
          <a:xfrm>
            <a:off x="5128899" y="32770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037367" y="232624"/>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326" y="234173"/>
            <a:ext cx="340452" cy="317106"/>
          </a:xfrm>
          <a:prstGeom prst="flowChartConnector">
            <a:avLst/>
          </a:prstGeom>
        </p:spPr>
      </p:pic>
      <p:sp>
        <p:nvSpPr>
          <p:cNvPr id="24" name="14 CuadroTexto"/>
          <p:cNvSpPr txBox="1"/>
          <p:nvPr/>
        </p:nvSpPr>
        <p:spPr>
          <a:xfrm>
            <a:off x="5108427" y="527816"/>
            <a:ext cx="3964168" cy="6247864"/>
          </a:xfrm>
          <a:prstGeom prst="rect">
            <a:avLst/>
          </a:prstGeom>
          <a:noFill/>
        </p:spPr>
        <p:txBody>
          <a:bodyPr wrap="square" rtlCol="0">
            <a:spAutoFit/>
          </a:bodyPr>
          <a:lstStyle/>
          <a:p>
            <a:r>
              <a:rPr lang="es-SV" sz="1000" b="1" dirty="0">
                <a:solidFill>
                  <a:srgbClr val="0070C0"/>
                </a:solidFill>
                <a:latin typeface="Calibri" panose="020F0502020204030204" pitchFamily="34" charset="0"/>
                <a:cs typeface="Calibri" panose="020F0502020204030204" pitchFamily="34" charset="0"/>
              </a:rPr>
              <a:t>    A                                         C#m</a:t>
            </a:r>
          </a:p>
          <a:p>
            <a:r>
              <a:rPr lang="es-SV" sz="1000" dirty="0">
                <a:latin typeface="Calibri" panose="020F0502020204030204" pitchFamily="34" charset="0"/>
                <a:cs typeface="Calibri" panose="020F0502020204030204" pitchFamily="34" charset="0"/>
              </a:rPr>
              <a:t>Oraba en el monte cuando se transfiguró,  </a:t>
            </a:r>
          </a:p>
          <a:p>
            <a:r>
              <a:rPr lang="es-SV" sz="1000" b="1" dirty="0">
                <a:solidFill>
                  <a:srgbClr val="0070C0"/>
                </a:solidFill>
                <a:latin typeface="Calibri" panose="020F0502020204030204" pitchFamily="34" charset="0"/>
                <a:cs typeface="Calibri" panose="020F0502020204030204" pitchFamily="34" charset="0"/>
              </a:rPr>
              <a:t>       D                                        E</a:t>
            </a:r>
          </a:p>
          <a:p>
            <a:r>
              <a:rPr lang="es-SV" sz="1000" dirty="0">
                <a:latin typeface="Calibri" panose="020F0502020204030204" pitchFamily="34" charset="0"/>
                <a:cs typeface="Calibri" panose="020F0502020204030204" pitchFamily="34" charset="0"/>
              </a:rPr>
              <a:t>Su ropa fulguró con blanca luz.</a:t>
            </a:r>
          </a:p>
          <a:p>
            <a:r>
              <a:rPr lang="es-SV" sz="1000" b="1" dirty="0">
                <a:solidFill>
                  <a:srgbClr val="0070C0"/>
                </a:solidFill>
                <a:latin typeface="Calibri" panose="020F0502020204030204" pitchFamily="34" charset="0"/>
                <a:cs typeface="Calibri" panose="020F0502020204030204" pitchFamily="34" charset="0"/>
              </a:rPr>
              <a:t>  A                              C#m </a:t>
            </a:r>
          </a:p>
          <a:p>
            <a:r>
              <a:rPr lang="es-SV" sz="1000" dirty="0">
                <a:latin typeface="Calibri" panose="020F0502020204030204" pitchFamily="34" charset="0"/>
                <a:cs typeface="Calibri" panose="020F0502020204030204" pitchFamily="34" charset="0"/>
              </a:rPr>
              <a:t>Elías y Moisés aparecieron para hablar, </a:t>
            </a:r>
          </a:p>
          <a:p>
            <a:r>
              <a:rPr lang="es-SV" sz="1000" b="1" dirty="0">
                <a:solidFill>
                  <a:srgbClr val="0070C0"/>
                </a:solidFill>
                <a:latin typeface="Calibri" panose="020F0502020204030204" pitchFamily="34" charset="0"/>
                <a:cs typeface="Calibri" panose="020F0502020204030204" pitchFamily="34" charset="0"/>
              </a:rPr>
              <a:t>       D                 Bm                     E                     C#m</a:t>
            </a:r>
          </a:p>
          <a:p>
            <a:r>
              <a:rPr lang="es-SV" sz="1000" dirty="0">
                <a:latin typeface="Calibri" panose="020F0502020204030204" pitchFamily="34" charset="0"/>
                <a:cs typeface="Calibri" panose="020F0502020204030204" pitchFamily="34" charset="0"/>
              </a:rPr>
              <a:t>De su partida de este mundo en Jerusalén.</a:t>
            </a:r>
          </a:p>
          <a:p>
            <a:r>
              <a:rPr lang="es-SV" sz="1000" b="1" dirty="0">
                <a:solidFill>
                  <a:srgbClr val="0070C0"/>
                </a:solidFill>
                <a:latin typeface="Calibri" panose="020F0502020204030204" pitchFamily="34" charset="0"/>
                <a:cs typeface="Calibri" panose="020F0502020204030204" pitchFamily="34" charset="0"/>
              </a:rPr>
              <a:t>   F#m                                              C#m</a:t>
            </a:r>
          </a:p>
          <a:p>
            <a:r>
              <a:rPr lang="es-SV" sz="1000" dirty="0">
                <a:latin typeface="Calibri" panose="020F0502020204030204" pitchFamily="34" charset="0"/>
                <a:cs typeface="Calibri" panose="020F0502020204030204" pitchFamily="34" charset="0"/>
              </a:rPr>
              <a:t>Y Pedro quiso hacer tres chozas para descansar, </a:t>
            </a:r>
          </a:p>
          <a:p>
            <a:r>
              <a:rPr lang="es-SV" sz="1000" b="1" dirty="0">
                <a:solidFill>
                  <a:srgbClr val="0070C0"/>
                </a:solidFill>
                <a:latin typeface="Calibri" panose="020F0502020204030204" pitchFamily="34" charset="0"/>
                <a:cs typeface="Calibri" panose="020F0502020204030204" pitchFamily="34" charset="0"/>
              </a:rPr>
              <a:t>          D                   Bm                       E     </a:t>
            </a:r>
          </a:p>
          <a:p>
            <a:r>
              <a:rPr lang="es-SV" sz="1000" dirty="0">
                <a:latin typeface="Calibri" panose="020F0502020204030204" pitchFamily="34" charset="0"/>
                <a:cs typeface="Calibri" panose="020F0502020204030204" pitchFamily="34" charset="0"/>
              </a:rPr>
              <a:t>Cuando una nube los cubrió y en ella, Dios habló.</a:t>
            </a:r>
          </a:p>
          <a:p>
            <a:endParaRPr lang="es-SV" sz="1000" b="1" dirty="0">
              <a:latin typeface="Calibri" panose="020F0502020204030204" pitchFamily="34" charset="0"/>
              <a:cs typeface="Calibri" panose="020F0502020204030204" pitchFamily="34" charset="0"/>
            </a:endParaRPr>
          </a:p>
          <a:p>
            <a:r>
              <a:rPr lang="es-SV" sz="1000" b="1" dirty="0">
                <a:solidFill>
                  <a:srgbClr val="0070C0"/>
                </a:solidFill>
                <a:latin typeface="Calibri" panose="020F0502020204030204" pitchFamily="34" charset="0"/>
                <a:cs typeface="Calibri" panose="020F0502020204030204" pitchFamily="34" charset="0"/>
              </a:rPr>
              <a:t>A      C#m   F#m E          D            Bm       E</a:t>
            </a:r>
          </a:p>
          <a:p>
            <a:r>
              <a:rPr lang="es-SV" sz="1000" b="1" dirty="0">
                <a:latin typeface="Calibri" panose="020F0502020204030204" pitchFamily="34" charset="0"/>
                <a:cs typeface="Calibri" panose="020F0502020204030204" pitchFamily="34" charset="0"/>
              </a:rPr>
              <a:t>“Este es mi Hijo, mi amado, escúchenlo.</a:t>
            </a:r>
          </a:p>
          <a:p>
            <a:r>
              <a:rPr lang="es-SV" sz="1000" b="1" dirty="0">
                <a:solidFill>
                  <a:srgbClr val="0070C0"/>
                </a:solidFill>
                <a:latin typeface="Calibri" panose="020F0502020204030204" pitchFamily="34" charset="0"/>
                <a:cs typeface="Calibri" panose="020F0502020204030204" pitchFamily="34" charset="0"/>
              </a:rPr>
              <a:t>A     C#m   F#m             D            E          A    </a:t>
            </a:r>
          </a:p>
          <a:p>
            <a:r>
              <a:rPr lang="es-SV" sz="1000" b="1" dirty="0">
                <a:latin typeface="Calibri" panose="020F0502020204030204" pitchFamily="34" charset="0"/>
                <a:cs typeface="Calibri" panose="020F0502020204030204" pitchFamily="34" charset="0"/>
              </a:rPr>
              <a:t>Este es mi Hijo, mi amado, escúchenlo”.</a:t>
            </a:r>
          </a:p>
          <a:p>
            <a:r>
              <a:rPr lang="es-SV" sz="1000" b="1" dirty="0">
                <a:solidFill>
                  <a:srgbClr val="0070C0"/>
                </a:solidFill>
                <a:latin typeface="Calibri" panose="020F0502020204030204" pitchFamily="34" charset="0"/>
                <a:cs typeface="Calibri" panose="020F0502020204030204" pitchFamily="34" charset="0"/>
              </a:rPr>
              <a:t>C#m                       F#m    D        E                      A</a:t>
            </a:r>
          </a:p>
          <a:p>
            <a:r>
              <a:rPr lang="es-SV" sz="1000" b="1" dirty="0">
                <a:latin typeface="Calibri" panose="020F0502020204030204" pitchFamily="34" charset="0"/>
                <a:cs typeface="Calibri" panose="020F0502020204030204" pitchFamily="34" charset="0"/>
              </a:rPr>
              <a:t>Hagan suyo su camino, el camino de su amor.</a:t>
            </a:r>
          </a:p>
          <a:p>
            <a:r>
              <a:rPr lang="es-SV" sz="1000" b="1" dirty="0">
                <a:solidFill>
                  <a:srgbClr val="0070C0"/>
                </a:solidFill>
                <a:latin typeface="Calibri" panose="020F0502020204030204" pitchFamily="34" charset="0"/>
                <a:cs typeface="Calibri" panose="020F0502020204030204" pitchFamily="34" charset="0"/>
              </a:rPr>
              <a:t>C#m                    F#m                    D          E         A</a:t>
            </a:r>
          </a:p>
          <a:p>
            <a:r>
              <a:rPr lang="es-SV" sz="1000" b="1" dirty="0">
                <a:latin typeface="Calibri" panose="020F0502020204030204" pitchFamily="34" charset="0"/>
                <a:cs typeface="Calibri" panose="020F0502020204030204" pitchFamily="34" charset="0"/>
              </a:rPr>
              <a:t>Síganlo en obediencia por su cruz hasta su Luz.</a:t>
            </a:r>
          </a:p>
          <a:p>
            <a:endParaRPr lang="es-SV" sz="1000" b="1" dirty="0">
              <a:latin typeface="Calibri" panose="020F0502020204030204" pitchFamily="34" charset="0"/>
              <a:cs typeface="Calibri" panose="020F0502020204030204" pitchFamily="34" charset="0"/>
            </a:endParaRPr>
          </a:p>
          <a:p>
            <a:r>
              <a:rPr lang="es-SV" sz="1000" dirty="0">
                <a:latin typeface="Calibri" panose="020F0502020204030204" pitchFamily="34" charset="0"/>
                <a:cs typeface="Calibri" panose="020F0502020204030204" pitchFamily="34" charset="0"/>
              </a:rPr>
              <a:t>Jesús muestra su gloria, a Pedro, Santiago y Juan;</a:t>
            </a:r>
          </a:p>
          <a:p>
            <a:r>
              <a:rPr lang="es-SV" sz="1000" dirty="0">
                <a:latin typeface="Calibri" panose="020F0502020204030204" pitchFamily="34" charset="0"/>
                <a:cs typeface="Calibri" panose="020F0502020204030204" pitchFamily="34" charset="0"/>
              </a:rPr>
              <a:t>Revela su misterio de hombre Dios.</a:t>
            </a:r>
          </a:p>
          <a:p>
            <a:r>
              <a:rPr lang="es-SV" sz="1000" dirty="0">
                <a:latin typeface="Calibri" panose="020F0502020204030204" pitchFamily="34" charset="0"/>
                <a:cs typeface="Calibri" panose="020F0502020204030204" pitchFamily="34" charset="0"/>
              </a:rPr>
              <a:t>No todo acabará en el fracaso de la cruz,</a:t>
            </a:r>
          </a:p>
          <a:p>
            <a:r>
              <a:rPr lang="es-SV" sz="1000" dirty="0">
                <a:latin typeface="Calibri" panose="020F0502020204030204" pitchFamily="34" charset="0"/>
                <a:cs typeface="Calibri" panose="020F0502020204030204" pitchFamily="34" charset="0"/>
              </a:rPr>
              <a:t>Por medio de la muerte se abrirá un reino de luz.</a:t>
            </a:r>
          </a:p>
          <a:p>
            <a:endParaRPr lang="es-SV" sz="1000" dirty="0">
              <a:latin typeface="Calibri" panose="020F0502020204030204" pitchFamily="34" charset="0"/>
              <a:cs typeface="Calibri" panose="020F0502020204030204" pitchFamily="34" charset="0"/>
            </a:endParaRPr>
          </a:p>
          <a:p>
            <a:r>
              <a:rPr lang="es-SV" sz="1000" dirty="0">
                <a:latin typeface="Calibri" panose="020F0502020204030204" pitchFamily="34" charset="0"/>
                <a:cs typeface="Calibri" panose="020F0502020204030204" pitchFamily="34" charset="0"/>
              </a:rPr>
              <a:t>No es tiempo de acampar, al mundo hay que transfigurar,</a:t>
            </a:r>
          </a:p>
          <a:p>
            <a:r>
              <a:rPr lang="es-SV" sz="1000" dirty="0">
                <a:latin typeface="Calibri" panose="020F0502020204030204" pitchFamily="34" charset="0"/>
                <a:cs typeface="Calibri" panose="020F0502020204030204" pitchFamily="34" charset="0"/>
              </a:rPr>
              <a:t>Nos vamos transformando en imagen de Jesús.</a:t>
            </a:r>
            <a:endParaRPr lang="es-SV" sz="1000" b="1" dirty="0">
              <a:latin typeface="Calibri" panose="020F0502020204030204" pitchFamily="34" charset="0"/>
              <a:cs typeface="Calibri" panose="020F0502020204030204" pitchFamily="34" charset="0"/>
            </a:endParaRPr>
          </a:p>
          <a:p>
            <a:endParaRPr lang="es-SV" sz="1000" b="1" dirty="0">
              <a:latin typeface="Calibri" panose="020F0502020204030204" pitchFamily="34" charset="0"/>
              <a:cs typeface="Calibri" panose="020F0502020204030204" pitchFamily="34" charset="0"/>
            </a:endParaRPr>
          </a:p>
          <a:p>
            <a:r>
              <a:rPr lang="es-SV" sz="1000" b="1" dirty="0">
                <a:solidFill>
                  <a:srgbClr val="0070C0"/>
                </a:solidFill>
                <a:latin typeface="Calibri" panose="020F0502020204030204" pitchFamily="34" charset="0"/>
                <a:cs typeface="Calibri" panose="020F0502020204030204" pitchFamily="34" charset="0"/>
              </a:rPr>
              <a:t>A      C#m   F#m E          D            Bm       E</a:t>
            </a:r>
          </a:p>
          <a:p>
            <a:r>
              <a:rPr lang="es-SV" sz="1000" b="1" dirty="0">
                <a:latin typeface="Calibri" panose="020F0502020204030204" pitchFamily="34" charset="0"/>
                <a:cs typeface="Calibri" panose="020F0502020204030204" pitchFamily="34" charset="0"/>
              </a:rPr>
              <a:t>“Este es mi Hijo, mi amado, escúchenlo.</a:t>
            </a:r>
          </a:p>
          <a:p>
            <a:r>
              <a:rPr lang="es-SV" sz="1000" b="1" dirty="0">
                <a:solidFill>
                  <a:srgbClr val="0070C0"/>
                </a:solidFill>
                <a:latin typeface="Calibri" panose="020F0502020204030204" pitchFamily="34" charset="0"/>
                <a:cs typeface="Calibri" panose="020F0502020204030204" pitchFamily="34" charset="0"/>
              </a:rPr>
              <a:t>A     C#m   F#m             D            E          A    </a:t>
            </a:r>
          </a:p>
          <a:p>
            <a:r>
              <a:rPr lang="es-SV" sz="1000" b="1" dirty="0">
                <a:latin typeface="Calibri" panose="020F0502020204030204" pitchFamily="34" charset="0"/>
                <a:cs typeface="Calibri" panose="020F0502020204030204" pitchFamily="34" charset="0"/>
              </a:rPr>
              <a:t>Este es mi Hijo, mi amado, escúchenlo”.</a:t>
            </a:r>
          </a:p>
          <a:p>
            <a:r>
              <a:rPr lang="es-SV" sz="1000" b="1" dirty="0">
                <a:solidFill>
                  <a:srgbClr val="0070C0"/>
                </a:solidFill>
                <a:latin typeface="Calibri" panose="020F0502020204030204" pitchFamily="34" charset="0"/>
                <a:cs typeface="Calibri" panose="020F0502020204030204" pitchFamily="34" charset="0"/>
              </a:rPr>
              <a:t>C#m                       F#m    D        E                      A</a:t>
            </a:r>
          </a:p>
          <a:p>
            <a:r>
              <a:rPr lang="es-SV" sz="1000" b="1" dirty="0">
                <a:latin typeface="Calibri" panose="020F0502020204030204" pitchFamily="34" charset="0"/>
                <a:cs typeface="Calibri" panose="020F0502020204030204" pitchFamily="34" charset="0"/>
              </a:rPr>
              <a:t>Hagan suyo su camino, el camino de su amor.</a:t>
            </a:r>
          </a:p>
          <a:p>
            <a:r>
              <a:rPr lang="es-SV" sz="1000" b="1" dirty="0">
                <a:solidFill>
                  <a:srgbClr val="0070C0"/>
                </a:solidFill>
                <a:latin typeface="Calibri" panose="020F0502020204030204" pitchFamily="34" charset="0"/>
                <a:cs typeface="Calibri" panose="020F0502020204030204" pitchFamily="34" charset="0"/>
              </a:rPr>
              <a:t>C#m                    F#m                    D          E         F G A</a:t>
            </a:r>
          </a:p>
          <a:p>
            <a:r>
              <a:rPr lang="es-SV" sz="1000" b="1" dirty="0">
                <a:latin typeface="Calibri" panose="020F0502020204030204" pitchFamily="34" charset="0"/>
                <a:cs typeface="Calibri" panose="020F0502020204030204" pitchFamily="34" charset="0"/>
              </a:rPr>
              <a:t>Síganlo en obediencia por su cruz hasta su Luz.</a:t>
            </a:r>
          </a:p>
          <a:p>
            <a:endParaRPr lang="es-SV" sz="1000" b="1" dirty="0">
              <a:latin typeface="Calibri" panose="020F0502020204030204" pitchFamily="34" charset="0"/>
              <a:cs typeface="Calibri" panose="020F0502020204030204" pitchFamily="34" charset="0"/>
            </a:endParaRPr>
          </a:p>
          <a:p>
            <a:endParaRPr lang="es-SV"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02590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Daniel </a:t>
            </a:r>
            <a:r>
              <a:rPr lang="es-SV" sz="700" dirty="0" err="1">
                <a:solidFill>
                  <a:srgbClr val="002060"/>
                </a:solidFill>
                <a:latin typeface="HP Simplified" panose="020B0604020204020204" pitchFamily="34" charset="0"/>
              </a:rPr>
              <a:t>O’Donnell</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HAZME UN INSTRUMENTO DE TU PAZ</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201906" y="535856"/>
            <a:ext cx="4094494" cy="347787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Em       A              D                  </a:t>
            </a:r>
          </a:p>
          <a:p>
            <a:r>
              <a:rPr lang="es-SV" sz="1100" dirty="0">
                <a:latin typeface="Calibri" panose="020F0502020204030204" pitchFamily="34" charset="0"/>
              </a:rPr>
              <a:t>Entre tus manos   está mi vida, Señor.</a:t>
            </a:r>
          </a:p>
          <a:p>
            <a:r>
              <a:rPr lang="es-SV" sz="1100" b="1" dirty="0">
                <a:solidFill>
                  <a:srgbClr val="0070C0"/>
                </a:solidFill>
                <a:latin typeface="Calibri" panose="020F0502020204030204" pitchFamily="34" charset="0"/>
              </a:rPr>
              <a:t>Bm          Em          A                        D    Am</a:t>
            </a:r>
          </a:p>
          <a:p>
            <a:r>
              <a:rPr lang="es-SV" sz="1100" dirty="0">
                <a:latin typeface="Calibri" panose="020F0502020204030204" pitchFamily="34" charset="0"/>
              </a:rPr>
              <a:t>Entre tus manos,    pongo mi existir.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G                          A             F#m             Bm</a:t>
            </a:r>
          </a:p>
          <a:p>
            <a:r>
              <a:rPr lang="es-SV" sz="1100" b="1" dirty="0">
                <a:latin typeface="Calibri" panose="020F0502020204030204" pitchFamily="34" charset="0"/>
              </a:rPr>
              <a:t>Hay que morir </a:t>
            </a:r>
            <a:r>
              <a:rPr lang="es-SV" sz="1100" dirty="0">
                <a:latin typeface="Calibri" panose="020F0502020204030204" pitchFamily="34" charset="0"/>
              </a:rPr>
              <a:t>(hay que morir), </a:t>
            </a:r>
            <a:r>
              <a:rPr lang="es-SV" sz="1100" b="1" dirty="0">
                <a:latin typeface="Calibri" panose="020F0502020204030204" pitchFamily="34" charset="0"/>
              </a:rPr>
              <a:t>para vivir </a:t>
            </a:r>
            <a:r>
              <a:rPr lang="es-SV" sz="1100" dirty="0">
                <a:latin typeface="Calibri" panose="020F0502020204030204" pitchFamily="34" charset="0"/>
              </a:rPr>
              <a:t>(para vivir),</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A                  D</a:t>
            </a:r>
          </a:p>
          <a:p>
            <a:r>
              <a:rPr lang="es-SV" sz="1100" b="1" dirty="0">
                <a:latin typeface="Calibri" panose="020F0502020204030204" pitchFamily="34" charset="0"/>
              </a:rPr>
              <a:t>Entre tus manos    confío mi ser.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D </a:t>
            </a:r>
            <a:r>
              <a:rPr lang="es-SV" sz="1100" b="1" dirty="0" err="1">
                <a:solidFill>
                  <a:srgbClr val="0070C0"/>
                </a:solidFill>
                <a:latin typeface="Calibri" panose="020F0502020204030204" pitchFamily="34" charset="0"/>
              </a:rPr>
              <a:t>D</a:t>
            </a:r>
            <a:r>
              <a:rPr lang="es-SV" sz="1100" b="1" dirty="0">
                <a:solidFill>
                  <a:srgbClr val="0070C0"/>
                </a:solidFill>
                <a:latin typeface="Calibri" panose="020F0502020204030204" pitchFamily="34" charset="0"/>
              </a:rPr>
              <a:t># Em     A                       D</a:t>
            </a:r>
          </a:p>
          <a:p>
            <a:r>
              <a:rPr lang="es-SV" sz="1100" dirty="0">
                <a:latin typeface="Calibri" panose="020F0502020204030204" pitchFamily="34" charset="0"/>
              </a:rPr>
              <a:t>Si  el  grano   de trigo no muere,</a:t>
            </a:r>
          </a:p>
          <a:p>
            <a:r>
              <a:rPr lang="es-SV" sz="1100" b="1" dirty="0">
                <a:solidFill>
                  <a:srgbClr val="0070C0"/>
                </a:solidFill>
                <a:latin typeface="Calibri" panose="020F0502020204030204" pitchFamily="34" charset="0"/>
              </a:rPr>
              <a:t>Bm    Em       A                   D</a:t>
            </a:r>
          </a:p>
          <a:p>
            <a:r>
              <a:rPr lang="es-SV" sz="1100" dirty="0">
                <a:latin typeface="Calibri" panose="020F0502020204030204" pitchFamily="34" charset="0"/>
              </a:rPr>
              <a:t>Si no muere, solo quedará;</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D# Em       A                D</a:t>
            </a:r>
          </a:p>
          <a:p>
            <a:r>
              <a:rPr lang="es-SV" sz="1100" dirty="0">
                <a:latin typeface="Calibri" panose="020F0502020204030204" pitchFamily="34" charset="0"/>
              </a:rPr>
              <a:t>Pero si muere   en abundancia dará</a:t>
            </a:r>
          </a:p>
          <a:p>
            <a:r>
              <a:rPr lang="es-SV" sz="1100" b="1" dirty="0">
                <a:solidFill>
                  <a:srgbClr val="0070C0"/>
                </a:solidFill>
                <a:latin typeface="Calibri" panose="020F0502020204030204" pitchFamily="34" charset="0"/>
              </a:rPr>
              <a:t>Bm           Em     A                     D</a:t>
            </a:r>
          </a:p>
          <a:p>
            <a:r>
              <a:rPr lang="es-SV" sz="1100" dirty="0">
                <a:latin typeface="Calibri" panose="020F0502020204030204" pitchFamily="34" charset="0"/>
              </a:rPr>
              <a:t>Un fruto eterno que no morirá.</a:t>
            </a:r>
          </a:p>
          <a:p>
            <a:endParaRPr lang="es-SV" sz="1100" dirty="0">
              <a:latin typeface="Calibri" panose="020F0502020204030204" pitchFamily="34" charset="0"/>
            </a:endParaRPr>
          </a:p>
          <a:p>
            <a:endParaRPr lang="es-SV" sz="1100" dirty="0">
              <a:latin typeface="Calibri" panose="020F0502020204030204" pitchFamily="34" charset="0"/>
            </a:endParaRPr>
          </a:p>
        </p:txBody>
      </p:sp>
      <p:sp>
        <p:nvSpPr>
          <p:cNvPr id="30" name="Redondear rectángulo de esquina diagonal 29"/>
          <p:cNvSpPr/>
          <p:nvPr/>
        </p:nvSpPr>
        <p:spPr>
          <a:xfrm>
            <a:off x="8054719" y="276286"/>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31" name="Paralelogramo 30"/>
          <p:cNvSpPr/>
          <p:nvPr/>
        </p:nvSpPr>
        <p:spPr>
          <a:xfrm>
            <a:off x="5234296" y="450147"/>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2" name="Paralelogramo 31"/>
          <p:cNvSpPr/>
          <p:nvPr/>
        </p:nvSpPr>
        <p:spPr>
          <a:xfrm>
            <a:off x="5266227" y="276289"/>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ENTRE TUS MANOS</a:t>
            </a:r>
            <a:endParaRPr lang="es-SV" sz="900" dirty="0">
              <a:latin typeface="HP Simplified" panose="020B0604020204020204" pitchFamily="34" charset="0"/>
            </a:endParaRPr>
          </a:p>
        </p:txBody>
      </p:sp>
      <p:sp>
        <p:nvSpPr>
          <p:cNvPr id="33" name="Conector 32"/>
          <p:cNvSpPr/>
          <p:nvPr/>
        </p:nvSpPr>
        <p:spPr>
          <a:xfrm>
            <a:off x="5253897" y="316284"/>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62365" y="221204"/>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5324" y="222753"/>
            <a:ext cx="340452" cy="317106"/>
          </a:xfrm>
          <a:prstGeom prst="flowChartConnector">
            <a:avLst/>
          </a:prstGeom>
        </p:spPr>
      </p:pic>
      <p:sp>
        <p:nvSpPr>
          <p:cNvPr id="24" name="CuadroTexto 23"/>
          <p:cNvSpPr txBox="1"/>
          <p:nvPr/>
        </p:nvSpPr>
        <p:spPr>
          <a:xfrm>
            <a:off x="462607" y="503960"/>
            <a:ext cx="4369413"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D/G                  D     </a:t>
            </a:r>
          </a:p>
          <a:p>
            <a:r>
              <a:rPr lang="es-SV" sz="1100" dirty="0">
                <a:latin typeface="Calibri" panose="020F0502020204030204" pitchFamily="34" charset="0"/>
              </a:rPr>
              <a:t>Hazme un instrumento de tu paz; </a:t>
            </a:r>
          </a:p>
          <a:p>
            <a:r>
              <a:rPr lang="es-SV" sz="1100" b="1" dirty="0">
                <a:solidFill>
                  <a:srgbClr val="0070C0"/>
                </a:solidFill>
                <a:latin typeface="Calibri" panose="020F0502020204030204" pitchFamily="34" charset="0"/>
              </a:rPr>
              <a:t>        Bm                          B7         Em   A</a:t>
            </a:r>
            <a:endParaRPr lang="es-SV" sz="1100" dirty="0">
              <a:latin typeface="Calibri" panose="020F0502020204030204" pitchFamily="34" charset="0"/>
            </a:endParaRPr>
          </a:p>
          <a:p>
            <a:r>
              <a:rPr lang="es-SV" sz="1100" dirty="0">
                <a:latin typeface="Calibri" panose="020F0502020204030204" pitchFamily="34" charset="0"/>
              </a:rPr>
              <a:t>Donde haya odio lleve yo tu amor.</a:t>
            </a:r>
          </a:p>
          <a:p>
            <a:r>
              <a:rPr lang="es-SV" sz="1100" b="1" dirty="0">
                <a:solidFill>
                  <a:srgbClr val="0070C0"/>
                </a:solidFill>
                <a:latin typeface="Calibri" panose="020F0502020204030204" pitchFamily="34" charset="0"/>
              </a:rPr>
              <a:t>            Em               D#                   D    C#</a:t>
            </a:r>
          </a:p>
          <a:p>
            <a:r>
              <a:rPr lang="es-SV" sz="1100" dirty="0">
                <a:latin typeface="Calibri" panose="020F0502020204030204" pitchFamily="34" charset="0"/>
              </a:rPr>
              <a:t>Donde haya injuria tu perdón Señor;     </a:t>
            </a:r>
          </a:p>
          <a:p>
            <a:r>
              <a:rPr lang="es-SV" sz="1100" b="1" dirty="0">
                <a:solidFill>
                  <a:srgbClr val="0070C0"/>
                </a:solidFill>
                <a:latin typeface="Calibri" panose="020F0502020204030204" pitchFamily="34" charset="0"/>
              </a:rPr>
              <a:t>              G                A        D   Am D</a:t>
            </a:r>
            <a:endParaRPr lang="es-SV" sz="1100" dirty="0">
              <a:latin typeface="Calibri" panose="020F0502020204030204" pitchFamily="34" charset="0"/>
            </a:endParaRPr>
          </a:p>
          <a:p>
            <a:r>
              <a:rPr lang="es-SV" sz="1100" dirty="0">
                <a:latin typeface="Calibri" panose="020F0502020204030204" pitchFamily="34" charset="0"/>
              </a:rPr>
              <a:t>Donde haya duda fe en Ti.</a:t>
            </a:r>
          </a:p>
          <a:p>
            <a:r>
              <a:rPr lang="es-SV" sz="1100" dirty="0">
                <a:latin typeface="Calibri" panose="020F0502020204030204" pitchFamily="34" charset="0"/>
              </a:rPr>
              <a:t> </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    G                   A/G                   F#m Bm    </a:t>
            </a:r>
          </a:p>
          <a:p>
            <a:r>
              <a:rPr lang="es-SV" sz="1100" b="1" dirty="0">
                <a:latin typeface="Calibri" panose="020F0502020204030204" pitchFamily="34" charset="0"/>
              </a:rPr>
              <a:t>Maestro ayúdame a nunca buscar,         </a:t>
            </a:r>
          </a:p>
          <a:p>
            <a:r>
              <a:rPr lang="es-SV" sz="1100" b="1" dirty="0">
                <a:solidFill>
                  <a:srgbClr val="0070C0"/>
                </a:solidFill>
                <a:latin typeface="Calibri" panose="020F0502020204030204" pitchFamily="34" charset="0"/>
              </a:rPr>
              <a:t>       Em                A/G              D  Em F#m Am </a:t>
            </a:r>
            <a:endParaRPr lang="es-SV" sz="1100" b="1" dirty="0">
              <a:latin typeface="Calibri" panose="020F0502020204030204" pitchFamily="34" charset="0"/>
            </a:endParaRPr>
          </a:p>
          <a:p>
            <a:r>
              <a:rPr lang="es-SV" sz="1100" b="1" dirty="0">
                <a:latin typeface="Calibri" panose="020F0502020204030204" pitchFamily="34" charset="0"/>
              </a:rPr>
              <a:t>Querer ser consolado sino con so lar;</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G                A/G          F#m Bm         E                          A</a:t>
            </a:r>
          </a:p>
          <a:p>
            <a:r>
              <a:rPr lang="es-SV" sz="1100" b="1" dirty="0">
                <a:latin typeface="Calibri" panose="020F0502020204030204" pitchFamily="34" charset="0"/>
              </a:rPr>
              <a:t>Ser entendido sino entender… ser amado como yo </a:t>
            </a:r>
            <a:r>
              <a:rPr lang="es-SV" sz="1100" b="1" dirty="0" err="1">
                <a:latin typeface="Calibri" panose="020F0502020204030204" pitchFamily="34" charset="0"/>
              </a:rPr>
              <a:t>amaaaaar</a:t>
            </a:r>
            <a:r>
              <a:rPr lang="es-SV" sz="1100" b="1" dirty="0">
                <a:latin typeface="Calibri" panose="020F0502020204030204" pitchFamily="34" charset="0"/>
              </a:rPr>
              <a:t>.</a:t>
            </a:r>
          </a:p>
          <a:p>
            <a:endParaRPr lang="es-SV" sz="1100" b="1" dirty="0">
              <a:latin typeface="Calibri" panose="020F0502020204030204" pitchFamily="34" charset="0"/>
            </a:endParaRPr>
          </a:p>
          <a:p>
            <a:r>
              <a:rPr lang="es-SV" sz="1100" dirty="0">
                <a:latin typeface="Calibri" panose="020F0502020204030204" pitchFamily="34" charset="0"/>
              </a:rPr>
              <a:t>Hazme un instrumento de tu paz, que lleve tu esperanza por doquier;</a:t>
            </a:r>
          </a:p>
          <a:p>
            <a:r>
              <a:rPr lang="es-SV" sz="1100" dirty="0">
                <a:latin typeface="Calibri" panose="020F0502020204030204" pitchFamily="34" charset="0"/>
              </a:rPr>
              <a:t>Donde haya oscuridad lleve tu luz, donde haya pena, tu gozo, Señor.</a:t>
            </a:r>
          </a:p>
          <a:p>
            <a:endParaRPr lang="es-SV" sz="1100" dirty="0">
              <a:latin typeface="Calibri" panose="020F0502020204030204" pitchFamily="34" charset="0"/>
            </a:endParaRPr>
          </a:p>
          <a:p>
            <a:r>
              <a:rPr lang="es-SV" sz="1100" dirty="0">
                <a:latin typeface="Calibri" panose="020F0502020204030204" pitchFamily="34" charset="0"/>
              </a:rPr>
              <a:t>Hazme un instrumento de tu paz, es perdonando que nos das perdón.</a:t>
            </a:r>
          </a:p>
          <a:p>
            <a:r>
              <a:rPr lang="es-SV" sz="1100" dirty="0">
                <a:latin typeface="Calibri" panose="020F0502020204030204" pitchFamily="34" charset="0"/>
              </a:rPr>
              <a:t>Es dando a todos que Tú nos das, y muriendo es que volvemos a nacer.</a:t>
            </a:r>
          </a:p>
        </p:txBody>
      </p:sp>
    </p:spTree>
    <p:extLst>
      <p:ext uri="{BB962C8B-B14F-4D97-AF65-F5344CB8AC3E}">
        <p14:creationId xmlns:p14="http://schemas.microsoft.com/office/powerpoint/2010/main" val="41083151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err="1">
                <a:solidFill>
                  <a:srgbClr val="002060"/>
                </a:solidFill>
                <a:latin typeface="HP Simplified" panose="020B0604020204020204" pitchFamily="34" charset="0"/>
              </a:rPr>
              <a:t>AUTOR:</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TÚ ME SONDEAS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268581" y="497756"/>
            <a:ext cx="4094494" cy="3985706"/>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F       C/E    Dm                 Gm                            C7</a:t>
            </a:r>
            <a:endParaRPr lang="es-SV" sz="1100" b="1" dirty="0">
              <a:solidFill>
                <a:srgbClr val="0070C0"/>
              </a:solidFill>
              <a:latin typeface="Calibri" panose="020F0502020204030204" pitchFamily="34" charset="0"/>
            </a:endParaRPr>
          </a:p>
          <a:p>
            <a:r>
              <a:rPr lang="es-SV" sz="1100" b="1" dirty="0" smtClean="0">
                <a:latin typeface="Calibri" panose="020F0502020204030204" pitchFamily="34" charset="0"/>
              </a:rPr>
              <a:t>El Señor es mi pastor, la vida ha dado por mí.</a:t>
            </a:r>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F       C/E      Dm          Am    Bb      C                 F</a:t>
            </a:r>
            <a:endParaRPr lang="es-SV" sz="1100" b="1" dirty="0">
              <a:solidFill>
                <a:srgbClr val="0070C0"/>
              </a:solidFill>
              <a:latin typeface="Calibri" panose="020F0502020204030204" pitchFamily="34" charset="0"/>
            </a:endParaRPr>
          </a:p>
          <a:p>
            <a:r>
              <a:rPr lang="es-SV" sz="1100" b="1" dirty="0" smtClean="0">
                <a:latin typeface="Calibri" panose="020F0502020204030204" pitchFamily="34" charset="0"/>
              </a:rPr>
              <a:t>Yo su voz he de escuchar y suyo siempre seré.</a:t>
            </a:r>
            <a:endParaRPr lang="es-SV" sz="1100" b="1" dirty="0">
              <a:latin typeface="Calibri" panose="020F0502020204030204" pitchFamily="34" charset="0"/>
            </a:endParaRPr>
          </a:p>
          <a:p>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F                             Am  Bb                             C7</a:t>
            </a:r>
            <a:endParaRPr lang="es-SV" sz="1100" b="1" dirty="0">
              <a:solidFill>
                <a:srgbClr val="0070C0"/>
              </a:solidFill>
              <a:latin typeface="Calibri" panose="020F0502020204030204" pitchFamily="34" charset="0"/>
            </a:endParaRPr>
          </a:p>
          <a:p>
            <a:r>
              <a:rPr lang="es-SV" sz="1100" dirty="0" smtClean="0">
                <a:latin typeface="Calibri" panose="020F0502020204030204" pitchFamily="34" charset="0"/>
              </a:rPr>
              <a:t>Yo soy el Buen Pastor, doy la vida a mis ovejas;</a:t>
            </a:r>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F7                                Bb     Gm                                C7</a:t>
            </a:r>
            <a:endParaRPr lang="es-SV" sz="1100" b="1" dirty="0">
              <a:solidFill>
                <a:srgbClr val="0070C0"/>
              </a:solidFill>
              <a:latin typeface="Calibri" panose="020F0502020204030204" pitchFamily="34" charset="0"/>
            </a:endParaRPr>
          </a:p>
          <a:p>
            <a:r>
              <a:rPr lang="es-SV" sz="1100" dirty="0" smtClean="0">
                <a:latin typeface="Calibri" panose="020F0502020204030204" pitchFamily="34" charset="0"/>
              </a:rPr>
              <a:t>Por su nombre yo las llamo, y con gran amor me siguen.</a:t>
            </a:r>
            <a:endParaRPr lang="es-SV" sz="1100" dirty="0">
              <a:latin typeface="Calibri" panose="020F0502020204030204" pitchFamily="34" charset="0"/>
            </a:endParaRPr>
          </a:p>
          <a:p>
            <a:endParaRPr lang="es-SV" sz="1100" b="1" dirty="0">
              <a:latin typeface="Calibri" panose="020F0502020204030204" pitchFamily="34" charset="0"/>
            </a:endParaRPr>
          </a:p>
          <a:p>
            <a:r>
              <a:rPr lang="es-SV" sz="1100" dirty="0" smtClean="0">
                <a:latin typeface="Calibri" panose="020F0502020204030204" pitchFamily="34" charset="0"/>
              </a:rPr>
              <a:t>Yo no soy el mercenario que abandona a las ovejas</a:t>
            </a:r>
            <a:endParaRPr lang="es-SV" sz="1100" dirty="0">
              <a:latin typeface="Calibri" panose="020F0502020204030204" pitchFamily="34" charset="0"/>
            </a:endParaRPr>
          </a:p>
          <a:p>
            <a:r>
              <a:rPr lang="es-SV" sz="1100" dirty="0" smtClean="0">
                <a:latin typeface="Calibri" panose="020F0502020204030204" pitchFamily="34" charset="0"/>
              </a:rPr>
              <a:t>Cuando ve venir al lobo que las mata y las dispersa.</a:t>
            </a:r>
            <a:endParaRPr lang="es-SV" sz="1100" dirty="0">
              <a:latin typeface="Calibri" panose="020F0502020204030204" pitchFamily="34" charset="0"/>
            </a:endParaRPr>
          </a:p>
          <a:p>
            <a:endParaRPr lang="es-SV" sz="1100" dirty="0" smtClean="0">
              <a:latin typeface="Calibri" panose="020F0502020204030204" pitchFamily="34" charset="0"/>
            </a:endParaRPr>
          </a:p>
          <a:p>
            <a:r>
              <a:rPr lang="es-SV" sz="1100" dirty="0" smtClean="0">
                <a:latin typeface="Calibri" panose="020F0502020204030204" pitchFamily="34" charset="0"/>
              </a:rPr>
              <a:t>Yo conozco a mis ovejas y ellas también me conocen,</a:t>
            </a:r>
            <a:endParaRPr lang="es-SV" sz="1100" dirty="0">
              <a:latin typeface="Calibri" panose="020F0502020204030204" pitchFamily="34" charset="0"/>
            </a:endParaRPr>
          </a:p>
          <a:p>
            <a:r>
              <a:rPr lang="es-SV" sz="1100" dirty="0" smtClean="0">
                <a:latin typeface="Calibri" panose="020F0502020204030204" pitchFamily="34" charset="0"/>
              </a:rPr>
              <a:t>Como el Padre me conoce yo también conozco al Padre.</a:t>
            </a:r>
          </a:p>
          <a:p>
            <a:endParaRPr lang="es-SV" sz="1100" dirty="0">
              <a:latin typeface="Calibri" panose="020F0502020204030204" pitchFamily="34" charset="0"/>
            </a:endParaRPr>
          </a:p>
          <a:p>
            <a:r>
              <a:rPr lang="es-SV" sz="1100" dirty="0" smtClean="0">
                <a:latin typeface="Calibri" panose="020F0502020204030204" pitchFamily="34" charset="0"/>
              </a:rPr>
              <a:t>Tengo otras ovejas lejos y es preciso que las traiga;</a:t>
            </a:r>
          </a:p>
          <a:p>
            <a:r>
              <a:rPr lang="es-SV" sz="1100" dirty="0" smtClean="0">
                <a:latin typeface="Calibri" panose="020F0502020204030204" pitchFamily="34" charset="0"/>
              </a:rPr>
              <a:t>Mi llamada escucharán y se hará un solo rebaño.</a:t>
            </a:r>
          </a:p>
          <a:p>
            <a:endParaRPr lang="es-SV" sz="1100" dirty="0">
              <a:latin typeface="Calibri" panose="020F0502020204030204" pitchFamily="34" charset="0"/>
            </a:endParaRPr>
          </a:p>
          <a:p>
            <a:r>
              <a:rPr lang="es-SV" sz="1100" dirty="0" smtClean="0">
                <a:latin typeface="Calibri" panose="020F0502020204030204" pitchFamily="34" charset="0"/>
              </a:rPr>
              <a:t>Mis ovejas mi voz oyen y me siguen por doquiera;</a:t>
            </a:r>
          </a:p>
          <a:p>
            <a:r>
              <a:rPr lang="es-SV" sz="1100" dirty="0" smtClean="0">
                <a:latin typeface="Calibri" panose="020F0502020204030204" pitchFamily="34" charset="0"/>
              </a:rPr>
              <a:t>Yo les doy la vida eterna, ellas no verán la muerte.</a:t>
            </a:r>
            <a:endParaRPr lang="es-SV" sz="1100" dirty="0">
              <a:latin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SEÑOR ES MI PASTOR</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4" name="CuadroTexto 23"/>
          <p:cNvSpPr txBox="1"/>
          <p:nvPr/>
        </p:nvSpPr>
        <p:spPr>
          <a:xfrm>
            <a:off x="462607" y="503960"/>
            <a:ext cx="4369413" cy="381642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B/D#            C#m</a:t>
            </a:r>
          </a:p>
          <a:p>
            <a:r>
              <a:rPr lang="es-SV" sz="1100" dirty="0">
                <a:latin typeface="Calibri" panose="020F0502020204030204" pitchFamily="34" charset="0"/>
              </a:rPr>
              <a:t>Tú me sondeas         y me conoces, </a:t>
            </a:r>
          </a:p>
          <a:p>
            <a:r>
              <a:rPr lang="es-SV" sz="1100" b="1" dirty="0">
                <a:solidFill>
                  <a:srgbClr val="0070C0"/>
                </a:solidFill>
                <a:latin typeface="Calibri" panose="020F0502020204030204" pitchFamily="34" charset="0"/>
              </a:rPr>
              <a:t>              A          F#m      B</a:t>
            </a:r>
            <a:endParaRPr lang="es-SV" sz="1100" dirty="0">
              <a:latin typeface="Calibri" panose="020F0502020204030204" pitchFamily="34" charset="0"/>
            </a:endParaRPr>
          </a:p>
          <a:p>
            <a:r>
              <a:rPr lang="es-SV" sz="1100" dirty="0">
                <a:latin typeface="Calibri" panose="020F0502020204030204" pitchFamily="34" charset="0"/>
              </a:rPr>
              <a:t>Tú me hablas a mí, Señor.</a:t>
            </a:r>
          </a:p>
          <a:p>
            <a:r>
              <a:rPr lang="es-SV" sz="1100" b="1" dirty="0">
                <a:solidFill>
                  <a:srgbClr val="0070C0"/>
                </a:solidFill>
                <a:latin typeface="Calibri" panose="020F0502020204030204" pitchFamily="34" charset="0"/>
              </a:rPr>
              <a:t>                     E    B/D#              C#m</a:t>
            </a:r>
          </a:p>
          <a:p>
            <a:r>
              <a:rPr lang="es-SV" sz="1100" dirty="0">
                <a:latin typeface="Calibri" panose="020F0502020204030204" pitchFamily="34" charset="0"/>
              </a:rPr>
              <a:t>Tú me sondeas          y me conoces,</a:t>
            </a:r>
          </a:p>
          <a:p>
            <a:r>
              <a:rPr lang="es-SV" sz="1100" b="1" dirty="0">
                <a:solidFill>
                  <a:srgbClr val="0070C0"/>
                </a:solidFill>
                <a:latin typeface="Calibri" panose="020F0502020204030204" pitchFamily="34" charset="0"/>
              </a:rPr>
              <a:t>              A            B         E</a:t>
            </a:r>
            <a:endParaRPr lang="es-SV" sz="1100" dirty="0">
              <a:latin typeface="Calibri" panose="020F0502020204030204" pitchFamily="34" charset="0"/>
            </a:endParaRPr>
          </a:p>
          <a:p>
            <a:r>
              <a:rPr lang="es-SV" sz="1100" dirty="0">
                <a:latin typeface="Calibri" panose="020F0502020204030204" pitchFamily="34" charset="0"/>
              </a:rPr>
              <a:t>Tú me hablas a mí, Señor.</a:t>
            </a:r>
          </a:p>
          <a:p>
            <a:r>
              <a:rPr lang="es-SV" sz="1100" b="1" dirty="0">
                <a:solidFill>
                  <a:srgbClr val="0070C0"/>
                </a:solidFill>
                <a:latin typeface="Calibri" panose="020F0502020204030204" pitchFamily="34" charset="0"/>
              </a:rPr>
              <a:t>A </a:t>
            </a:r>
            <a:r>
              <a:rPr lang="es-SV" sz="1100" b="1" dirty="0" err="1">
                <a:solidFill>
                  <a:srgbClr val="0070C0"/>
                </a:solidFill>
                <a:latin typeface="Calibri" panose="020F0502020204030204" pitchFamily="34" charset="0"/>
              </a:rPr>
              <a:t>G#m</a:t>
            </a:r>
            <a:r>
              <a:rPr lang="es-SV" sz="1100" b="1" dirty="0">
                <a:solidFill>
                  <a:srgbClr val="0070C0"/>
                </a:solidFill>
                <a:latin typeface="Calibri" panose="020F0502020204030204" pitchFamily="34" charset="0"/>
              </a:rPr>
              <a:t> F#m B E B</a:t>
            </a:r>
          </a:p>
          <a:p>
            <a:r>
              <a:rPr lang="es-SV" sz="1100" dirty="0">
                <a:latin typeface="Calibri" panose="020F0502020204030204" pitchFamily="34" charset="0"/>
              </a:rPr>
              <a:t> </a:t>
            </a:r>
          </a:p>
          <a:p>
            <a:r>
              <a:rPr lang="es-SV" sz="1100" dirty="0">
                <a:latin typeface="Calibri" panose="020F0502020204030204" pitchFamily="34" charset="0"/>
              </a:rPr>
              <a:t>¿A dónde iré yo sin tu Espíritu?</a:t>
            </a:r>
          </a:p>
          <a:p>
            <a:r>
              <a:rPr lang="es-SV" sz="1100" dirty="0">
                <a:latin typeface="Calibri" panose="020F0502020204030204" pitchFamily="34" charset="0"/>
              </a:rPr>
              <a:t>¿Dónde huir de tu rostro Yahvé?</a:t>
            </a:r>
          </a:p>
          <a:p>
            <a:r>
              <a:rPr lang="es-SV" sz="1100" b="1" dirty="0">
                <a:latin typeface="Calibri" panose="020F0502020204030204" pitchFamily="34" charset="0"/>
              </a:rPr>
              <a:t>Uh </a:t>
            </a:r>
            <a:r>
              <a:rPr lang="es-SV" sz="1100" b="1" dirty="0" err="1">
                <a:latin typeface="Calibri" panose="020F0502020204030204" pitchFamily="34" charset="0"/>
              </a:rPr>
              <a:t>uh</a:t>
            </a:r>
            <a:r>
              <a:rPr lang="es-SV" sz="1100" b="1" dirty="0">
                <a:latin typeface="Calibri" panose="020F0502020204030204" pitchFamily="34" charset="0"/>
              </a:rPr>
              <a:t> </a:t>
            </a:r>
            <a:r>
              <a:rPr lang="es-SV" sz="1100" b="1" dirty="0" err="1">
                <a:latin typeface="Calibri" panose="020F0502020204030204" pitchFamily="34" charset="0"/>
              </a:rPr>
              <a:t>uh</a:t>
            </a:r>
            <a:r>
              <a:rPr lang="es-SV" sz="1100" b="1" dirty="0">
                <a:latin typeface="Calibri" panose="020F0502020204030204" pitchFamily="34" charset="0"/>
              </a:rPr>
              <a:t> </a:t>
            </a:r>
            <a:r>
              <a:rPr lang="es-SV" sz="1100" b="1" dirty="0" err="1">
                <a:latin typeface="Calibri" panose="020F0502020204030204" pitchFamily="34" charset="0"/>
              </a:rPr>
              <a:t>uh</a:t>
            </a:r>
            <a:r>
              <a:rPr lang="es-SV" sz="1100" b="1" dirty="0">
                <a:latin typeface="Calibri" panose="020F0502020204030204" pitchFamily="34" charset="0"/>
              </a:rPr>
              <a:t> </a:t>
            </a:r>
            <a:r>
              <a:rPr lang="es-SV" sz="1100" b="1" dirty="0" err="1">
                <a:latin typeface="Calibri" panose="020F0502020204030204" pitchFamily="34" charset="0"/>
              </a:rPr>
              <a:t>uh</a:t>
            </a:r>
            <a:r>
              <a:rPr lang="es-SV" sz="1100" b="1" dirty="0">
                <a:latin typeface="Calibri" panose="020F0502020204030204" pitchFamily="34" charset="0"/>
              </a:rPr>
              <a:t>…</a:t>
            </a:r>
          </a:p>
          <a:p>
            <a:endParaRPr lang="es-SV" sz="1100" dirty="0">
              <a:latin typeface="Calibri" panose="020F0502020204030204" pitchFamily="34" charset="0"/>
            </a:endParaRPr>
          </a:p>
          <a:p>
            <a:r>
              <a:rPr lang="es-SV" sz="1100" dirty="0">
                <a:latin typeface="Calibri" panose="020F0502020204030204" pitchFamily="34" charset="0"/>
              </a:rPr>
              <a:t>Tú me proteges y me defiendes,</a:t>
            </a:r>
          </a:p>
          <a:p>
            <a:r>
              <a:rPr lang="es-SV" sz="1100" dirty="0">
                <a:latin typeface="Calibri" panose="020F0502020204030204" pitchFamily="34" charset="0"/>
              </a:rPr>
              <a:t>Y mi alma está viva por Ti.</a:t>
            </a:r>
          </a:p>
          <a:p>
            <a:endParaRPr lang="es-SV" sz="1100" dirty="0">
              <a:latin typeface="Calibri" panose="020F0502020204030204" pitchFamily="34" charset="0"/>
            </a:endParaRPr>
          </a:p>
          <a:p>
            <a:r>
              <a:rPr lang="es-SV" sz="1100" dirty="0">
                <a:latin typeface="Calibri" panose="020F0502020204030204" pitchFamily="34" charset="0"/>
              </a:rPr>
              <a:t>Tú me creaste para alabarte</a:t>
            </a:r>
          </a:p>
          <a:p>
            <a:r>
              <a:rPr lang="es-SV" sz="1100" dirty="0">
                <a:latin typeface="Calibri" panose="020F0502020204030204" pitchFamily="34" charset="0"/>
              </a:rPr>
              <a:t>Te doy gracias por siempre Señor.</a:t>
            </a:r>
          </a:p>
          <a:p>
            <a:endParaRPr lang="es-SV" sz="1100" dirty="0">
              <a:latin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p:txBody>
      </p:sp>
    </p:spTree>
    <p:extLst>
      <p:ext uri="{BB962C8B-B14F-4D97-AF65-F5344CB8AC3E}">
        <p14:creationId xmlns:p14="http://schemas.microsoft.com/office/powerpoint/2010/main" val="4751105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COMUNIÓN</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err="1">
                <a:solidFill>
                  <a:srgbClr val="002060"/>
                </a:solidFill>
                <a:latin typeface="HP Simplified" panose="020B0604020204020204" pitchFamily="34" charset="0"/>
              </a:rPr>
              <a:t>AUTOR:</a:t>
            </a:r>
            <a:r>
              <a:rPr lang="es-SV" sz="700" dirty="0" err="1">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ME HAS SEDUCIDO, SEÑOR</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9" name="15 CuadroTexto"/>
          <p:cNvSpPr txBox="1"/>
          <p:nvPr/>
        </p:nvSpPr>
        <p:spPr>
          <a:xfrm>
            <a:off x="5268581" y="497756"/>
            <a:ext cx="4094494" cy="347787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D              Em       A              D                  </a:t>
            </a:r>
          </a:p>
          <a:p>
            <a:r>
              <a:rPr lang="es-SV" sz="1100" dirty="0">
                <a:latin typeface="Calibri" panose="020F0502020204030204" pitchFamily="34" charset="0"/>
              </a:rPr>
              <a:t>Entre tus manos   está mi vida, Señor.</a:t>
            </a:r>
          </a:p>
          <a:p>
            <a:r>
              <a:rPr lang="es-SV" sz="1100" b="1" dirty="0">
                <a:solidFill>
                  <a:srgbClr val="0070C0"/>
                </a:solidFill>
                <a:latin typeface="Calibri" panose="020F0502020204030204" pitchFamily="34" charset="0"/>
              </a:rPr>
              <a:t>Bm          Em          A                        D    Am</a:t>
            </a:r>
          </a:p>
          <a:p>
            <a:r>
              <a:rPr lang="es-SV" sz="1100" dirty="0">
                <a:latin typeface="Calibri" panose="020F0502020204030204" pitchFamily="34" charset="0"/>
              </a:rPr>
              <a:t>Entre tus manos,    pongo mi existir.</a:t>
            </a:r>
          </a:p>
          <a:p>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           D       G                          A             F#m             Bm</a:t>
            </a:r>
          </a:p>
          <a:p>
            <a:r>
              <a:rPr lang="es-SV" sz="1100" b="1" dirty="0">
                <a:latin typeface="Calibri" panose="020F0502020204030204" pitchFamily="34" charset="0"/>
              </a:rPr>
              <a:t>Hay que morir </a:t>
            </a:r>
            <a:r>
              <a:rPr lang="es-SV" sz="1100" dirty="0">
                <a:latin typeface="Calibri" panose="020F0502020204030204" pitchFamily="34" charset="0"/>
              </a:rPr>
              <a:t>(hay que morir), </a:t>
            </a:r>
            <a:r>
              <a:rPr lang="es-SV" sz="1100" b="1" dirty="0">
                <a:latin typeface="Calibri" panose="020F0502020204030204" pitchFamily="34" charset="0"/>
              </a:rPr>
              <a:t>para vivir </a:t>
            </a:r>
            <a:r>
              <a:rPr lang="es-SV" sz="1100" dirty="0">
                <a:latin typeface="Calibri" panose="020F0502020204030204" pitchFamily="34" charset="0"/>
              </a:rPr>
              <a:t>(para vivir),</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A                  D</a:t>
            </a:r>
          </a:p>
          <a:p>
            <a:r>
              <a:rPr lang="es-SV" sz="1100" b="1" dirty="0">
                <a:latin typeface="Calibri" panose="020F0502020204030204" pitchFamily="34" charset="0"/>
              </a:rPr>
              <a:t>Entre tus manos    confío mi ser.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D </a:t>
            </a:r>
            <a:r>
              <a:rPr lang="es-SV" sz="1100" b="1" dirty="0" err="1">
                <a:solidFill>
                  <a:srgbClr val="0070C0"/>
                </a:solidFill>
                <a:latin typeface="Calibri" panose="020F0502020204030204" pitchFamily="34" charset="0"/>
              </a:rPr>
              <a:t>D</a:t>
            </a:r>
            <a:r>
              <a:rPr lang="es-SV" sz="1100" b="1" dirty="0">
                <a:solidFill>
                  <a:srgbClr val="0070C0"/>
                </a:solidFill>
                <a:latin typeface="Calibri" panose="020F0502020204030204" pitchFamily="34" charset="0"/>
              </a:rPr>
              <a:t># Em     A                       D</a:t>
            </a:r>
          </a:p>
          <a:p>
            <a:r>
              <a:rPr lang="es-SV" sz="1100" dirty="0">
                <a:latin typeface="Calibri" panose="020F0502020204030204" pitchFamily="34" charset="0"/>
              </a:rPr>
              <a:t>Si  el  grano   de trigo no muere,</a:t>
            </a:r>
          </a:p>
          <a:p>
            <a:r>
              <a:rPr lang="es-SV" sz="1100" b="1" dirty="0">
                <a:solidFill>
                  <a:srgbClr val="0070C0"/>
                </a:solidFill>
                <a:latin typeface="Calibri" panose="020F0502020204030204" pitchFamily="34" charset="0"/>
              </a:rPr>
              <a:t>Bm    Em       A                   D</a:t>
            </a:r>
          </a:p>
          <a:p>
            <a:r>
              <a:rPr lang="es-SV" sz="1100" dirty="0">
                <a:latin typeface="Calibri" panose="020F0502020204030204" pitchFamily="34" charset="0"/>
              </a:rPr>
              <a:t>Si no muere, solo quedará;</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D# Em       A                D</a:t>
            </a:r>
          </a:p>
          <a:p>
            <a:r>
              <a:rPr lang="es-SV" sz="1100" dirty="0">
                <a:latin typeface="Calibri" panose="020F0502020204030204" pitchFamily="34" charset="0"/>
              </a:rPr>
              <a:t>Pero si muere   en abundancia dará</a:t>
            </a:r>
          </a:p>
          <a:p>
            <a:r>
              <a:rPr lang="es-SV" sz="1100" b="1" dirty="0">
                <a:solidFill>
                  <a:srgbClr val="0070C0"/>
                </a:solidFill>
                <a:latin typeface="Calibri" panose="020F0502020204030204" pitchFamily="34" charset="0"/>
              </a:rPr>
              <a:t>Bm           Em     A                     D</a:t>
            </a:r>
          </a:p>
          <a:p>
            <a:r>
              <a:rPr lang="es-SV" sz="1100" dirty="0">
                <a:latin typeface="Calibri" panose="020F0502020204030204" pitchFamily="34" charset="0"/>
              </a:rPr>
              <a:t>Un fruto eterno que no morirá.</a:t>
            </a:r>
          </a:p>
          <a:p>
            <a:endParaRPr lang="es-SV" sz="1100" dirty="0">
              <a:latin typeface="Calibri" panose="020F0502020204030204" pitchFamily="34" charset="0"/>
            </a:endParaRPr>
          </a:p>
          <a:p>
            <a:endParaRPr lang="es-SV" sz="1100" dirty="0">
              <a:latin typeface="Calibri" panose="020F0502020204030204" pitchFamily="34" charset="0"/>
            </a:endParaRPr>
          </a:p>
        </p:txBody>
      </p:sp>
      <p:sp>
        <p:nvSpPr>
          <p:cNvPr id="30" name="Redondear rectángulo de esquina diagonal 29"/>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a:solidFill>
                  <a:srgbClr val="002060"/>
                </a:solidFill>
                <a:latin typeface="HP Simplified Light" panose="020B0404020204020204" pitchFamily="34" charset="0"/>
                <a:cs typeface="Courier New" panose="02070309020205020404" pitchFamily="49" charset="0"/>
              </a:rPr>
              <a:t>-</a:t>
            </a:r>
            <a:endParaRPr lang="es-SV" sz="1000" dirty="0">
              <a:solidFill>
                <a:srgbClr val="002060"/>
              </a:solidFill>
              <a:latin typeface="HP Simplified Light" panose="020B0404020204020204" pitchFamily="34" charset="0"/>
              <a:cs typeface="Courier New" panose="02070309020205020404" pitchFamily="49" charset="0"/>
            </a:endParaRPr>
          </a:p>
        </p:txBody>
      </p:sp>
      <p:sp>
        <p:nvSpPr>
          <p:cNvPr id="31" name="Paralelogramo 30"/>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32" name="Paralelogramo 31"/>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ACERQUÉMONOS TODOS AL ALTAR</a:t>
            </a:r>
            <a:endParaRPr lang="es-SV" sz="900" dirty="0">
              <a:latin typeface="HP Simplified" panose="020B0604020204020204" pitchFamily="34" charset="0"/>
            </a:endParaRPr>
          </a:p>
        </p:txBody>
      </p:sp>
      <p:sp>
        <p:nvSpPr>
          <p:cNvPr id="33" name="Conector 32"/>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4" name="Imagen 33"/>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4" name="CuadroTexto 23"/>
          <p:cNvSpPr txBox="1"/>
          <p:nvPr/>
        </p:nvSpPr>
        <p:spPr>
          <a:xfrm>
            <a:off x="462607" y="503960"/>
            <a:ext cx="4369413" cy="5001369"/>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Am              Dm                 F                     E7</a:t>
            </a:r>
            <a:endParaRPr lang="es-SV" sz="1100" b="1" dirty="0">
              <a:solidFill>
                <a:srgbClr val="0070C0"/>
              </a:solidFill>
              <a:latin typeface="Calibri" panose="020F0502020204030204" pitchFamily="34" charset="0"/>
            </a:endParaRPr>
          </a:p>
          <a:p>
            <a:r>
              <a:rPr lang="es-SV" sz="1100" dirty="0" smtClean="0">
                <a:latin typeface="Calibri" panose="020F0502020204030204" pitchFamily="34" charset="0"/>
              </a:rPr>
              <a:t>Señor, yo soy nada. ¿Por qué me has llamado?</a:t>
            </a:r>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Dm                  G7                   C</a:t>
            </a:r>
            <a:endParaRPr lang="es-SV" sz="1100" dirty="0">
              <a:latin typeface="Calibri" panose="020F0502020204030204" pitchFamily="34" charset="0"/>
            </a:endParaRPr>
          </a:p>
          <a:p>
            <a:r>
              <a:rPr lang="es-SV" sz="1100" dirty="0" smtClean="0">
                <a:latin typeface="Calibri" panose="020F0502020204030204" pitchFamily="34" charset="0"/>
              </a:rPr>
              <a:t>Has pasado por mi puerta y bien sabes,</a:t>
            </a:r>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E7                Am</a:t>
            </a:r>
            <a:endParaRPr lang="es-SV" sz="1100" b="1" dirty="0">
              <a:solidFill>
                <a:srgbClr val="0070C0"/>
              </a:solidFill>
              <a:latin typeface="Calibri" panose="020F0502020204030204" pitchFamily="34" charset="0"/>
            </a:endParaRPr>
          </a:p>
          <a:p>
            <a:r>
              <a:rPr lang="es-SV" sz="1100" dirty="0" smtClean="0">
                <a:latin typeface="Calibri" panose="020F0502020204030204" pitchFamily="34" charset="0"/>
              </a:rPr>
              <a:t>Que soy pobre y soy débil.</a:t>
            </a:r>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F                                E7</a:t>
            </a:r>
            <a:endParaRPr lang="es-SV" sz="1100" dirty="0">
              <a:latin typeface="Calibri" panose="020F0502020204030204" pitchFamily="34" charset="0"/>
            </a:endParaRPr>
          </a:p>
          <a:p>
            <a:r>
              <a:rPr lang="es-SV" sz="1100" dirty="0" smtClean="0">
                <a:latin typeface="Calibri" panose="020F0502020204030204" pitchFamily="34" charset="0"/>
              </a:rPr>
              <a:t>¿Por qué te has fijado en mí?</a:t>
            </a:r>
          </a:p>
          <a:p>
            <a:endParaRPr lang="es-SV" sz="1100" dirty="0">
              <a:latin typeface="Calibri" panose="020F0502020204030204" pitchFamily="34" charset="0"/>
            </a:endParaRPr>
          </a:p>
          <a:p>
            <a:r>
              <a:rPr lang="es-SV" sz="1100" b="1" dirty="0" smtClean="0">
                <a:solidFill>
                  <a:srgbClr val="0070C0"/>
                </a:solidFill>
                <a:latin typeface="Calibri" panose="020F0502020204030204" pitchFamily="34" charset="0"/>
              </a:rPr>
              <a:t>                                   Am                     F</a:t>
            </a:r>
            <a:endParaRPr lang="es-SV" sz="1100" b="1" dirty="0">
              <a:latin typeface="Calibri" panose="020F0502020204030204" pitchFamily="34" charset="0"/>
            </a:endParaRPr>
          </a:p>
          <a:p>
            <a:r>
              <a:rPr lang="es-SV" sz="1100" b="1" dirty="0" smtClean="0">
                <a:latin typeface="Calibri" panose="020F0502020204030204" pitchFamily="34" charset="0"/>
              </a:rPr>
              <a:t>Me has seducido, Señor, con tu mirada,</a:t>
            </a:r>
          </a:p>
          <a:p>
            <a:r>
              <a:rPr lang="es-SV" sz="1100" b="1" dirty="0" smtClean="0">
                <a:solidFill>
                  <a:srgbClr val="0070C0"/>
                </a:solidFill>
                <a:latin typeface="Calibri" panose="020F0502020204030204" pitchFamily="34" charset="0"/>
              </a:rPr>
              <a:t>                    G                                                  C</a:t>
            </a:r>
            <a:endParaRPr lang="es-SV" sz="1100" b="1" dirty="0">
              <a:latin typeface="Calibri" panose="020F0502020204030204" pitchFamily="34" charset="0"/>
            </a:endParaRPr>
          </a:p>
          <a:p>
            <a:r>
              <a:rPr lang="es-SV" sz="1100" b="1" dirty="0" smtClean="0">
                <a:latin typeface="Calibri" panose="020F0502020204030204" pitchFamily="34" charset="0"/>
              </a:rPr>
              <a:t>Me has hablado al corazón y me has querido,</a:t>
            </a:r>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E7                                    Am</a:t>
            </a:r>
            <a:endParaRPr lang="es-SV" sz="1100" b="1" dirty="0">
              <a:latin typeface="Calibri" panose="020F0502020204030204" pitchFamily="34" charset="0"/>
            </a:endParaRPr>
          </a:p>
          <a:p>
            <a:r>
              <a:rPr lang="es-SV" sz="1100" b="1" dirty="0" smtClean="0">
                <a:latin typeface="Calibri" panose="020F0502020204030204" pitchFamily="34" charset="0"/>
              </a:rPr>
              <a:t>Es imposible conocerte y no amarte,</a:t>
            </a:r>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F                                   E7</a:t>
            </a:r>
            <a:endParaRPr lang="es-SV" sz="1100" b="1" dirty="0">
              <a:latin typeface="Calibri" panose="020F0502020204030204" pitchFamily="34" charset="0"/>
            </a:endParaRPr>
          </a:p>
          <a:p>
            <a:r>
              <a:rPr lang="es-SV" sz="1100" b="1" dirty="0" smtClean="0">
                <a:latin typeface="Calibri" panose="020F0502020204030204" pitchFamily="34" charset="0"/>
              </a:rPr>
              <a:t>Es imposible amarte y no seguirte.</a:t>
            </a:r>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Am</a:t>
            </a:r>
            <a:endParaRPr lang="es-SV" sz="1100" b="1" dirty="0">
              <a:latin typeface="Calibri" panose="020F0502020204030204" pitchFamily="34" charset="0"/>
            </a:endParaRPr>
          </a:p>
          <a:p>
            <a:r>
              <a:rPr lang="es-SV" sz="1100" b="1" dirty="0" smtClean="0">
                <a:latin typeface="Calibri" panose="020F0502020204030204" pitchFamily="34" charset="0"/>
              </a:rPr>
              <a:t>Me has seducido, Señor.</a:t>
            </a:r>
            <a:endParaRPr lang="es-SV" sz="1100" b="1" dirty="0">
              <a:latin typeface="Calibri" panose="020F0502020204030204" pitchFamily="34" charset="0"/>
            </a:endParaRPr>
          </a:p>
          <a:p>
            <a:endParaRPr lang="es-SV" sz="1100" dirty="0">
              <a:latin typeface="Calibri" panose="020F0502020204030204" pitchFamily="34" charset="0"/>
            </a:endParaRPr>
          </a:p>
          <a:p>
            <a:r>
              <a:rPr lang="es-SV" sz="1100" dirty="0" smtClean="0">
                <a:latin typeface="Calibri" panose="020F0502020204030204" pitchFamily="34" charset="0"/>
              </a:rPr>
              <a:t>Señor, yo te sigo, y quiero darte lo que pides,</a:t>
            </a:r>
          </a:p>
          <a:p>
            <a:r>
              <a:rPr lang="es-SV" sz="1100" dirty="0" smtClean="0">
                <a:latin typeface="Calibri" panose="020F0502020204030204" pitchFamily="34" charset="0"/>
              </a:rPr>
              <a:t>Aunque hay que me cuesta darlo todo.</a:t>
            </a:r>
          </a:p>
          <a:p>
            <a:r>
              <a:rPr lang="es-SV" sz="1100" dirty="0" smtClean="0">
                <a:latin typeface="Calibri" panose="020F0502020204030204" pitchFamily="34" charset="0"/>
              </a:rPr>
              <a:t>Tú lo sabes, yo soy tuyo.</a:t>
            </a:r>
          </a:p>
          <a:p>
            <a:r>
              <a:rPr lang="es-SV" sz="1100" dirty="0" smtClean="0">
                <a:latin typeface="Calibri" panose="020F0502020204030204" pitchFamily="34" charset="0"/>
              </a:rPr>
              <a:t>Camina, Señor, junto a mí.</a:t>
            </a:r>
          </a:p>
          <a:p>
            <a:endParaRPr lang="es-SV" sz="1100" dirty="0">
              <a:latin typeface="Calibri" panose="020F0502020204030204" pitchFamily="34" charset="0"/>
            </a:endParaRPr>
          </a:p>
          <a:p>
            <a:r>
              <a:rPr lang="es-SV" sz="1100" dirty="0" smtClean="0">
                <a:latin typeface="Calibri" panose="020F0502020204030204" pitchFamily="34" charset="0"/>
              </a:rPr>
              <a:t>Señor, hoy tu nombre es más que palabras:</a:t>
            </a:r>
          </a:p>
          <a:p>
            <a:r>
              <a:rPr lang="es-SV" sz="1100" dirty="0" smtClean="0">
                <a:latin typeface="Calibri" panose="020F0502020204030204" pitchFamily="34" charset="0"/>
              </a:rPr>
              <a:t>Es tu voz que hoy resuena en mi interior,</a:t>
            </a:r>
          </a:p>
          <a:p>
            <a:r>
              <a:rPr lang="es-SV" sz="1100" dirty="0" smtClean="0">
                <a:latin typeface="Calibri" panose="020F0502020204030204" pitchFamily="34" charset="0"/>
              </a:rPr>
              <a:t>Y me habla en el silencio.</a:t>
            </a:r>
          </a:p>
          <a:p>
            <a:r>
              <a:rPr lang="es-SV" sz="1100" dirty="0" smtClean="0">
                <a:latin typeface="Calibri" panose="020F0502020204030204" pitchFamily="34" charset="0"/>
              </a:rPr>
              <a:t>¿Qué quieres que haga por ti?</a:t>
            </a:r>
          </a:p>
        </p:txBody>
      </p:sp>
    </p:spTree>
    <p:extLst>
      <p:ext uri="{BB962C8B-B14F-4D97-AF65-F5344CB8AC3E}">
        <p14:creationId xmlns:p14="http://schemas.microsoft.com/office/powerpoint/2010/main" val="4116818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5578450"/>
          </a:xfrm>
          <a:prstGeom prst="rect">
            <a:avLst/>
          </a:prstGeom>
          <a:noFill/>
        </p:spPr>
        <p:txBody>
          <a:bodyPr wrap="square" rtlCol="0">
            <a:spAutoFit/>
          </a:bodyPr>
          <a:lstStyle/>
          <a:p>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E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00B050"/>
                </a:solidFill>
                <a:latin typeface="Calibri" panose="020F0502020204030204" pitchFamily="34" charset="0"/>
              </a:rPr>
              <a:t>Levanto mis ojos a los montes</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D      A    E</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00B050"/>
                </a:solidFill>
                <a:latin typeface="Calibri" panose="020F0502020204030204" pitchFamily="34" charset="0"/>
              </a:rPr>
              <a:t>¿Quien me ayudara?</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B                                F#        A      B       C#                 </a:t>
            </a:r>
            <a:r>
              <a:rPr lang="es-SV" sz="1100" dirty="0">
                <a:latin typeface="Calibri" panose="020F0502020204030204" pitchFamily="34" charset="0"/>
              </a:rPr>
              <a:t>              </a:t>
            </a:r>
            <a:br>
              <a:rPr lang="es-SV" sz="1100" dirty="0">
                <a:latin typeface="Calibri" panose="020F0502020204030204" pitchFamily="34" charset="0"/>
              </a:rPr>
            </a:br>
            <a:r>
              <a:rPr lang="es-SV" sz="1100" dirty="0">
                <a:solidFill>
                  <a:srgbClr val="C00000"/>
                </a:solidFill>
                <a:latin typeface="Calibri" panose="020F0502020204030204" pitchFamily="34" charset="0"/>
              </a:rPr>
              <a:t>La ayuda me viene del señor por su gran compasión.</a:t>
            </a:r>
            <a:r>
              <a:rPr lang="es-SV" sz="1100" dirty="0">
                <a:latin typeface="Calibri" panose="020F0502020204030204" pitchFamily="34" charset="0"/>
              </a:rPr>
              <a:t/>
            </a:r>
            <a:br>
              <a:rPr lang="es-SV" sz="1100" dirty="0">
                <a:latin typeface="Calibri" panose="020F0502020204030204" pitchFamily="34" charset="0"/>
              </a:rPr>
            </a:b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E     </a:t>
            </a:r>
            <a:r>
              <a:rPr lang="es-SV" sz="1100" dirty="0">
                <a:latin typeface="Calibri" panose="020F0502020204030204" pitchFamily="34" charset="0"/>
              </a:rPr>
              <a:t>  </a:t>
            </a:r>
            <a:br>
              <a:rPr lang="es-SV" sz="1100" dirty="0">
                <a:latin typeface="Calibri" panose="020F0502020204030204" pitchFamily="34" charset="0"/>
              </a:rPr>
            </a:br>
            <a:r>
              <a:rPr lang="es-SV" sz="1100" dirty="0">
                <a:solidFill>
                  <a:srgbClr val="7030A0"/>
                </a:solidFill>
                <a:latin typeface="Calibri" panose="020F0502020204030204" pitchFamily="34" charset="0"/>
              </a:rPr>
              <a:t>Aún cuando estamos en el error</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D                 A      E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Nos abraza con su amor.</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B                                F#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Con su sangre nuestro dolor</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A     B       C#</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al fin se sanará.</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E                B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chemeClr val="accent6"/>
                </a:solidFill>
                <a:latin typeface="Calibri" panose="020F0502020204030204" pitchFamily="34" charset="0"/>
              </a:rPr>
              <a:t>Bienaventurados los misericordiosos </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70C0"/>
                </a:solidFill>
                <a:latin typeface="Calibri" panose="020F0502020204030204" pitchFamily="34" charset="0"/>
              </a:rPr>
              <a:t>           E              B                 F#</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chemeClr val="accent6"/>
                </a:solidFill>
                <a:latin typeface="Calibri" panose="020F0502020204030204" pitchFamily="34" charset="0"/>
              </a:rPr>
              <a:t>Porque ellos alcanzaran misericordia. </a:t>
            </a:r>
            <a:r>
              <a:rPr lang="es-SV" sz="1100" dirty="0">
                <a:solidFill>
                  <a:srgbClr val="002060"/>
                </a:solidFill>
                <a:latin typeface="Calibri" panose="020F0502020204030204" pitchFamily="34" charset="0"/>
              </a:rPr>
              <a:t>(2 veces)</a:t>
            </a:r>
          </a:p>
          <a:p>
            <a:endParaRPr lang="es-SV" sz="1100" b="1" dirty="0">
              <a:latin typeface="Calibri" panose="020F0502020204030204" pitchFamily="34" charset="0"/>
              <a:cs typeface="Segoe UI" panose="020B0502040204020203" pitchFamily="34" charset="0"/>
            </a:endParaRPr>
          </a:p>
          <a:p>
            <a:r>
              <a:rPr lang="es-SV" sz="1050" b="1" dirty="0" err="1">
                <a:solidFill>
                  <a:srgbClr val="0070C0"/>
                </a:solidFill>
                <a:latin typeface="Calibri" panose="020F0502020204030204" pitchFamily="34" charset="0"/>
              </a:rPr>
              <a:t>C#m</a:t>
            </a:r>
            <a:r>
              <a:rPr lang="es-SV" sz="1050" b="1" dirty="0">
                <a:solidFill>
                  <a:srgbClr val="0070C0"/>
                </a:solidFill>
                <a:latin typeface="Calibri" panose="020F0502020204030204" pitchFamily="34" charset="0"/>
              </a:rPr>
              <a:t>             A                   E</a:t>
            </a:r>
            <a:r>
              <a:rPr lang="es-SV" sz="1050" dirty="0">
                <a:latin typeface="Calibri" panose="020F0502020204030204" pitchFamily="34" charset="0"/>
              </a:rPr>
              <a:t/>
            </a:r>
            <a:br>
              <a:rPr lang="es-SV" sz="1050" dirty="0">
                <a:latin typeface="Calibri" panose="020F0502020204030204" pitchFamily="34" charset="0"/>
              </a:rPr>
            </a:br>
            <a:r>
              <a:rPr lang="es-SV" sz="1050" dirty="0">
                <a:solidFill>
                  <a:srgbClr val="00B050"/>
                </a:solidFill>
                <a:latin typeface="Calibri" panose="020F0502020204030204" pitchFamily="34" charset="0"/>
              </a:rPr>
              <a:t>Si no perdonamos ¿quien ganara?</a:t>
            </a:r>
            <a:r>
              <a:rPr lang="es-SV" sz="1050" dirty="0">
                <a:latin typeface="Calibri" panose="020F0502020204030204" pitchFamily="34" charset="0"/>
              </a:rPr>
              <a:t/>
            </a:r>
            <a:br>
              <a:rPr lang="es-SV" sz="1050" dirty="0">
                <a:latin typeface="Calibri" panose="020F0502020204030204" pitchFamily="34" charset="0"/>
              </a:rPr>
            </a:br>
            <a:r>
              <a:rPr lang="es-SV" sz="1050" b="1" dirty="0">
                <a:solidFill>
                  <a:srgbClr val="0070C0"/>
                </a:solidFill>
                <a:latin typeface="Calibri" panose="020F0502020204030204" pitchFamily="34" charset="0"/>
              </a:rPr>
              <a:t>D                  A                   E</a:t>
            </a:r>
            <a:r>
              <a:rPr lang="es-SV" sz="1050" dirty="0">
                <a:latin typeface="Calibri" panose="020F0502020204030204" pitchFamily="34" charset="0"/>
              </a:rPr>
              <a:t/>
            </a:r>
            <a:br>
              <a:rPr lang="es-SV" sz="1050" dirty="0">
                <a:latin typeface="Calibri" panose="020F0502020204030204" pitchFamily="34" charset="0"/>
              </a:rPr>
            </a:br>
            <a:r>
              <a:rPr lang="es-SV" sz="1050" dirty="0">
                <a:solidFill>
                  <a:srgbClr val="00B050"/>
                </a:solidFill>
                <a:latin typeface="Calibri" panose="020F0502020204030204" pitchFamily="34" charset="0"/>
              </a:rPr>
              <a:t>¿quien puede sostenerse en pie?</a:t>
            </a:r>
            <a:r>
              <a:rPr lang="es-SV" sz="1050" dirty="0">
                <a:latin typeface="Calibri" panose="020F0502020204030204" pitchFamily="34" charset="0"/>
              </a:rPr>
              <a:t/>
            </a:r>
            <a:br>
              <a:rPr lang="es-SV" sz="1050" dirty="0">
                <a:latin typeface="Calibri" panose="020F0502020204030204" pitchFamily="34" charset="0"/>
              </a:rPr>
            </a:br>
            <a:r>
              <a:rPr lang="es-SV" sz="1050" b="1" dirty="0">
                <a:solidFill>
                  <a:srgbClr val="0070C0"/>
                </a:solidFill>
                <a:latin typeface="Calibri" panose="020F0502020204030204" pitchFamily="34" charset="0"/>
              </a:rPr>
              <a:t>B                                       F#  </a:t>
            </a:r>
            <a:r>
              <a:rPr lang="es-SV" sz="1050" dirty="0">
                <a:latin typeface="Calibri" panose="020F0502020204030204" pitchFamily="34" charset="0"/>
              </a:rPr>
              <a:t/>
            </a:r>
            <a:br>
              <a:rPr lang="es-SV" sz="1050" dirty="0">
                <a:latin typeface="Calibri" panose="020F0502020204030204" pitchFamily="34" charset="0"/>
              </a:rPr>
            </a:br>
            <a:r>
              <a:rPr lang="es-SV" sz="1050" dirty="0">
                <a:solidFill>
                  <a:srgbClr val="92D050"/>
                </a:solidFill>
                <a:latin typeface="Calibri" panose="020F0502020204030204" pitchFamily="34" charset="0"/>
              </a:rPr>
              <a:t>si el nos perdona nosotros </a:t>
            </a:r>
            <a:r>
              <a:rPr lang="es-SV" sz="1050" dirty="0" err="1">
                <a:solidFill>
                  <a:srgbClr val="92D050"/>
                </a:solidFill>
                <a:latin typeface="Calibri" panose="020F0502020204030204" pitchFamily="34" charset="0"/>
              </a:rPr>
              <a:t>tambien</a:t>
            </a:r>
            <a:r>
              <a:rPr lang="es-SV" sz="1050" dirty="0">
                <a:latin typeface="Calibri" panose="020F0502020204030204" pitchFamily="34" charset="0"/>
              </a:rPr>
              <a:t/>
            </a:r>
            <a:br>
              <a:rPr lang="es-SV" sz="1050" dirty="0">
                <a:latin typeface="Calibri" panose="020F0502020204030204" pitchFamily="34" charset="0"/>
              </a:rPr>
            </a:br>
            <a:r>
              <a:rPr lang="es-SV" sz="1050" dirty="0">
                <a:latin typeface="Calibri" panose="020F0502020204030204" pitchFamily="34" charset="0"/>
              </a:rPr>
              <a:t> </a:t>
            </a:r>
            <a:r>
              <a:rPr lang="es-SV" sz="1050" b="1" dirty="0">
                <a:solidFill>
                  <a:srgbClr val="0070C0"/>
                </a:solidFill>
                <a:latin typeface="Calibri" panose="020F0502020204030204" pitchFamily="34" charset="0"/>
              </a:rPr>
              <a:t>A             B                C#</a:t>
            </a:r>
            <a:r>
              <a:rPr lang="es-SV" sz="1050" dirty="0">
                <a:latin typeface="Calibri" panose="020F0502020204030204" pitchFamily="34" charset="0"/>
              </a:rPr>
              <a:t/>
            </a:r>
            <a:br>
              <a:rPr lang="es-SV" sz="1050" dirty="0">
                <a:latin typeface="Calibri" panose="020F0502020204030204" pitchFamily="34" charset="0"/>
              </a:rPr>
            </a:br>
            <a:r>
              <a:rPr lang="es-SV" sz="1050" dirty="0">
                <a:solidFill>
                  <a:srgbClr val="92D050"/>
                </a:solidFill>
                <a:latin typeface="Calibri" panose="020F0502020204030204" pitchFamily="34" charset="0"/>
              </a:rPr>
              <a:t>hagamos como nuestro dios</a:t>
            </a:r>
            <a:r>
              <a:rPr lang="es-SV" sz="1050" dirty="0">
                <a:latin typeface="Calibri" panose="020F0502020204030204" pitchFamily="34" charset="0"/>
              </a:rPr>
              <a:t/>
            </a:r>
            <a:br>
              <a:rPr lang="es-SV" sz="1050" dirty="0">
                <a:latin typeface="Calibri" panose="020F0502020204030204" pitchFamily="34" charset="0"/>
              </a:rPr>
            </a:br>
            <a:endParaRPr lang="es-SV" sz="1050" dirty="0">
              <a:latin typeface="Calibri" panose="020F0502020204030204" pitchFamily="34" charset="0"/>
            </a:endParaRPr>
          </a:p>
          <a:p>
            <a:r>
              <a:rPr lang="es-SV" sz="1050" b="1" dirty="0">
                <a:solidFill>
                  <a:srgbClr val="002060"/>
                </a:solidFill>
                <a:latin typeface="Calibri" panose="020F0502020204030204" pitchFamily="34" charset="0"/>
              </a:rPr>
              <a:t>Bienaventurados… </a:t>
            </a:r>
            <a:r>
              <a:rPr lang="es-SV" sz="1050" dirty="0">
                <a:solidFill>
                  <a:srgbClr val="002060"/>
                </a:solidFill>
                <a:latin typeface="Calibri" panose="020F0502020204030204" pitchFamily="34" charset="0"/>
              </a:rPr>
              <a:t> </a:t>
            </a:r>
            <a:r>
              <a:rPr lang="es-SV" sz="1050" dirty="0">
                <a:latin typeface="Calibri" panose="020F0502020204030204" pitchFamily="34" charset="0"/>
              </a:rPr>
              <a:t/>
            </a:r>
            <a:br>
              <a:rPr lang="es-SV" sz="1050" dirty="0">
                <a:latin typeface="Calibri" panose="020F0502020204030204" pitchFamily="34" charset="0"/>
              </a:rPr>
            </a:br>
            <a:r>
              <a:rPr lang="es-SV" sz="1050" dirty="0">
                <a:latin typeface="Calibri" panose="020F0502020204030204" pitchFamily="34" charset="0"/>
              </a:rPr>
              <a:t/>
            </a:r>
            <a:br>
              <a:rPr lang="es-SV" sz="1050" dirty="0">
                <a:latin typeface="Calibri" panose="020F0502020204030204" pitchFamily="34" charset="0"/>
              </a:rPr>
            </a:br>
            <a:r>
              <a:rPr lang="es-SV" sz="1050" dirty="0">
                <a:latin typeface="Calibri" panose="020F0502020204030204" pitchFamily="34" charset="0"/>
              </a:rPr>
              <a:t>~espacio instrumental~</a:t>
            </a:r>
            <a:br>
              <a:rPr lang="es-SV" sz="1050" dirty="0">
                <a:latin typeface="Calibri" panose="020F0502020204030204" pitchFamily="34" charset="0"/>
              </a:rPr>
            </a:br>
            <a:r>
              <a:rPr lang="es-SV" sz="1050" b="1" dirty="0">
                <a:solidFill>
                  <a:srgbClr val="0070C0"/>
                </a:solidFill>
                <a:latin typeface="Calibri" panose="020F0502020204030204" pitchFamily="34" charset="0"/>
              </a:rPr>
              <a:t> *</a:t>
            </a:r>
            <a:r>
              <a:rPr lang="es-SV" sz="1050" b="1" dirty="0" err="1">
                <a:solidFill>
                  <a:srgbClr val="0070C0"/>
                </a:solidFill>
                <a:latin typeface="Calibri" panose="020F0502020204030204" pitchFamily="34" charset="0"/>
              </a:rPr>
              <a:t>A-B-C#m</a:t>
            </a:r>
            <a:endParaRPr lang="es-ES" sz="1050" b="1" dirty="0">
              <a:solidFill>
                <a:srgbClr val="0070C0"/>
              </a:solidFill>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493538"/>
          </a:xfrm>
          <a:prstGeom prst="rect">
            <a:avLst/>
          </a:prstGeom>
          <a:noFill/>
        </p:spPr>
        <p:txBody>
          <a:bodyPr wrap="square" rtlCol="0">
            <a:spAutoFit/>
          </a:bodyPr>
          <a:lstStyle/>
          <a:p>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E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En la cruz el nos </a:t>
            </a:r>
            <a:r>
              <a:rPr lang="es-SV" sz="1100" dirty="0" err="1">
                <a:solidFill>
                  <a:srgbClr val="7030A0"/>
                </a:solidFill>
                <a:latin typeface="Calibri" panose="020F0502020204030204" pitchFamily="34" charset="0"/>
              </a:rPr>
              <a:t>redimio</a:t>
            </a:r>
            <a:r>
              <a:rPr lang="es-SV" sz="1100" dirty="0">
                <a:solidFill>
                  <a:srgbClr val="7030A0"/>
                </a:solidFill>
                <a:latin typeface="Calibri" panose="020F0502020204030204" pitchFamily="34" charset="0"/>
              </a:rPr>
              <a:t>,</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D                 A   E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de la tumba </a:t>
            </a:r>
            <a:r>
              <a:rPr lang="es-SV" sz="1100" dirty="0" err="1">
                <a:solidFill>
                  <a:srgbClr val="7030A0"/>
                </a:solidFill>
                <a:latin typeface="Calibri" panose="020F0502020204030204" pitchFamily="34" charset="0"/>
              </a:rPr>
              <a:t>resusitó</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B                       F#</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FF0000"/>
                </a:solidFill>
                <a:latin typeface="Calibri" panose="020F0502020204030204" pitchFamily="34" charset="0"/>
              </a:rPr>
              <a:t>Jesucristo es el señor</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A              B           C#</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FF0000"/>
                </a:solidFill>
                <a:latin typeface="Calibri" panose="020F0502020204030204" pitchFamily="34" charset="0"/>
              </a:rPr>
              <a:t>al mundo hay que </a:t>
            </a:r>
            <a:r>
              <a:rPr lang="es-SV" sz="1100" dirty="0" err="1">
                <a:solidFill>
                  <a:srgbClr val="FF0000"/>
                </a:solidFill>
                <a:latin typeface="Calibri" panose="020F0502020204030204" pitchFamily="34" charset="0"/>
              </a:rPr>
              <a:t>anunciaaar</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2060"/>
                </a:solidFill>
                <a:latin typeface="Calibri" panose="020F0502020204030204" pitchFamily="34" charset="0"/>
              </a:rPr>
              <a:t>Bienaventurados…</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A           B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r>
            <a:br>
              <a:rPr lang="es-SV" sz="1100" b="1" dirty="0">
                <a:solidFill>
                  <a:srgbClr val="0070C0"/>
                </a:solidFill>
                <a:latin typeface="Calibri" panose="020F0502020204030204" pitchFamily="34" charset="0"/>
              </a:rPr>
            </a:br>
            <a:r>
              <a:rPr lang="es-SV" sz="1100" dirty="0">
                <a:solidFill>
                  <a:srgbClr val="7030A0"/>
                </a:solidFill>
                <a:latin typeface="Calibri" panose="020F0502020204030204" pitchFamily="34" charset="0"/>
              </a:rPr>
              <a:t>Hay que soltar el miedo y ser </a:t>
            </a:r>
            <a:r>
              <a:rPr lang="es-SV" sz="1100" dirty="0" err="1">
                <a:solidFill>
                  <a:srgbClr val="7030A0"/>
                </a:solidFill>
                <a:latin typeface="Calibri" panose="020F0502020204030204" pitchFamily="34" charset="0"/>
              </a:rPr>
              <a:t>fieel</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t>
            </a:r>
            <a:r>
              <a:rPr lang="es-SV" sz="1100" b="1" dirty="0">
                <a:solidFill>
                  <a:srgbClr val="0070C0"/>
                </a:solidFill>
                <a:latin typeface="Calibri" panose="020F0502020204030204" pitchFamily="34" charset="0"/>
              </a:rPr>
              <a:t>A       B             A</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7030A0"/>
                </a:solidFill>
                <a:latin typeface="Calibri" panose="020F0502020204030204" pitchFamily="34" charset="0"/>
              </a:rPr>
              <a:t>Con la mirada en su amor</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   A             B          </a:t>
            </a:r>
            <a:r>
              <a:rPr lang="es-SV" sz="1100" b="1" dirty="0" err="1">
                <a:solidFill>
                  <a:srgbClr val="0070C0"/>
                </a:solidFill>
                <a:latin typeface="Calibri" panose="020F0502020204030204" pitchFamily="34" charset="0"/>
              </a:rPr>
              <a:t>C#m</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00B050"/>
                </a:solidFill>
                <a:latin typeface="Calibri" panose="020F0502020204030204" pitchFamily="34" charset="0"/>
              </a:rPr>
              <a:t>Confiar porque el </a:t>
            </a:r>
            <a:r>
              <a:rPr lang="es-SV" sz="1100" dirty="0" err="1">
                <a:solidFill>
                  <a:srgbClr val="00B050"/>
                </a:solidFill>
                <a:latin typeface="Calibri" panose="020F0502020204030204" pitchFamily="34" charset="0"/>
              </a:rPr>
              <a:t>resusito</a:t>
            </a: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A        B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t>
            </a:r>
            <a:r>
              <a:rPr lang="es-SV" sz="1100" dirty="0">
                <a:latin typeface="Calibri" panose="020F0502020204030204" pitchFamily="34" charset="0"/>
              </a:rPr>
              <a:t/>
            </a:r>
            <a:br>
              <a:rPr lang="es-SV" sz="1100" dirty="0">
                <a:latin typeface="Calibri" panose="020F0502020204030204" pitchFamily="34" charset="0"/>
              </a:rPr>
            </a:br>
            <a:r>
              <a:rPr lang="es-SV" sz="1100" dirty="0">
                <a:solidFill>
                  <a:srgbClr val="00B050"/>
                </a:solidFill>
                <a:latin typeface="Calibri" panose="020F0502020204030204" pitchFamily="34" charset="0"/>
              </a:rPr>
              <a:t>y vive el </a:t>
            </a:r>
            <a:r>
              <a:rPr lang="es-SV" sz="1100" dirty="0" err="1">
                <a:solidFill>
                  <a:srgbClr val="00B050"/>
                </a:solidFill>
                <a:latin typeface="Calibri" panose="020F0502020204030204" pitchFamily="34" charset="0"/>
              </a:rPr>
              <a:t>señoooor</a:t>
            </a:r>
            <a:r>
              <a:rPr lang="es-SV" sz="1100" dirty="0">
                <a:latin typeface="Calibri" panose="020F0502020204030204" pitchFamily="34" charset="0"/>
              </a:rPr>
              <a:t/>
            </a:r>
            <a:br>
              <a:rPr lang="es-SV" sz="1100" dirty="0">
                <a:latin typeface="Calibri" panose="020F0502020204030204" pitchFamily="34" charset="0"/>
              </a:rPr>
            </a:br>
            <a:r>
              <a:rPr lang="es-SV" sz="1100" dirty="0">
                <a:latin typeface="Calibri" panose="020F0502020204030204" pitchFamily="34" charset="0"/>
              </a:rPr>
              <a:t/>
            </a:r>
            <a:br>
              <a:rPr lang="es-SV" sz="1100" dirty="0">
                <a:latin typeface="Calibri" panose="020F0502020204030204" pitchFamily="34" charset="0"/>
              </a:rPr>
            </a:br>
            <a:r>
              <a:rPr lang="es-SV" sz="1100" b="1" dirty="0">
                <a:solidFill>
                  <a:srgbClr val="0070C0"/>
                </a:solidFill>
                <a:latin typeface="Calibri" panose="020F0502020204030204" pitchFamily="34" charset="0"/>
              </a:rPr>
              <a:t>A                   E         F#m         D</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2060"/>
                </a:solidFill>
                <a:latin typeface="Calibri" panose="020F0502020204030204" pitchFamily="34" charset="0"/>
              </a:rPr>
              <a:t>bienaventurados los </a:t>
            </a:r>
            <a:r>
              <a:rPr lang="es-SV" sz="1100" b="1" dirty="0" err="1">
                <a:solidFill>
                  <a:srgbClr val="002060"/>
                </a:solidFill>
                <a:latin typeface="Calibri" panose="020F0502020204030204" pitchFamily="34" charset="0"/>
              </a:rPr>
              <a:t>misericosdiosos</a:t>
            </a:r>
            <a:r>
              <a:rPr lang="es-SV" sz="1100" b="1" dirty="0">
                <a:solidFill>
                  <a:srgbClr val="002060"/>
                </a:solidFill>
                <a:latin typeface="Calibri" panose="020F0502020204030204" pitchFamily="34" charset="0"/>
              </a:rPr>
              <a:t> </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70C0"/>
                </a:solidFill>
                <a:latin typeface="Calibri" panose="020F0502020204030204" pitchFamily="34" charset="0"/>
              </a:rPr>
              <a:t>A                     E                  B       </a:t>
            </a: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2060"/>
                </a:solidFill>
                <a:latin typeface="Calibri" panose="020F0502020204030204" pitchFamily="34" charset="0"/>
              </a:rPr>
              <a:t>porque ellos alcanzaran misericordia </a:t>
            </a:r>
            <a:r>
              <a:rPr lang="es-SV" sz="1100" dirty="0">
                <a:latin typeface="Calibri" panose="020F0502020204030204" pitchFamily="34" charset="0"/>
              </a:rPr>
              <a:t>(2 veces)</a:t>
            </a:r>
            <a:r>
              <a:rPr lang="es-SV" sz="1100" b="1" dirty="0">
                <a:latin typeface="Calibri" panose="020F0502020204030204" pitchFamily="34" charset="0"/>
              </a:rPr>
              <a:t/>
            </a:r>
            <a:br>
              <a:rPr lang="es-SV" sz="1100" b="1" dirty="0">
                <a:latin typeface="Calibri" panose="020F0502020204030204" pitchFamily="34" charset="0"/>
              </a:rPr>
            </a:br>
            <a:r>
              <a:rPr lang="es-SV" sz="1100" b="1" dirty="0">
                <a:latin typeface="Calibri" panose="020F0502020204030204" pitchFamily="34" charset="0"/>
              </a:rPr>
              <a:t/>
            </a:r>
            <a:br>
              <a:rPr lang="es-SV" sz="1100" b="1" dirty="0">
                <a:latin typeface="Calibri" panose="020F0502020204030204" pitchFamily="34" charset="0"/>
              </a:rPr>
            </a:br>
            <a:r>
              <a:rPr lang="es-SV" sz="1100" b="1" dirty="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A-B-C#m</a:t>
            </a:r>
            <a:endParaRPr lang="es-ES" sz="1100" b="1" dirty="0">
              <a:latin typeface="Calibri" panose="020F0502020204030204" pitchFamily="34" charset="0"/>
              <a:cs typeface="Segoe UI" panose="020B0502040204020203"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Lourdes C. Montgomery</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BIENAVENTURADOS LOS MISERICORDIOSOS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sp>
        <p:nvSpPr>
          <p:cNvPr id="2" name="CuadroTexto 1"/>
          <p:cNvSpPr txBox="1"/>
          <p:nvPr/>
        </p:nvSpPr>
        <p:spPr>
          <a:xfrm>
            <a:off x="-17172" y="1773044"/>
            <a:ext cx="1242420" cy="246221"/>
          </a:xfrm>
          <a:prstGeom prst="rect">
            <a:avLst/>
          </a:prstGeom>
          <a:noFill/>
        </p:spPr>
        <p:txBody>
          <a:bodyPr wrap="square" rtlCol="0">
            <a:spAutoFit/>
          </a:bodyPr>
          <a:lstStyle/>
          <a:p>
            <a:r>
              <a:rPr lang="es-SV" sz="1000" dirty="0"/>
              <a:t>KATHYA</a:t>
            </a:r>
          </a:p>
        </p:txBody>
      </p:sp>
      <p:sp>
        <p:nvSpPr>
          <p:cNvPr id="16" name="CuadroTexto 15"/>
          <p:cNvSpPr txBox="1"/>
          <p:nvPr/>
        </p:nvSpPr>
        <p:spPr>
          <a:xfrm>
            <a:off x="23608" y="1944774"/>
            <a:ext cx="1242420" cy="246221"/>
          </a:xfrm>
          <a:prstGeom prst="rect">
            <a:avLst/>
          </a:prstGeom>
          <a:noFill/>
        </p:spPr>
        <p:txBody>
          <a:bodyPr wrap="square" rtlCol="0">
            <a:spAutoFit/>
          </a:bodyPr>
          <a:lstStyle/>
          <a:p>
            <a:r>
              <a:rPr lang="es-SV" sz="1000" dirty="0"/>
              <a:t>YO</a:t>
            </a:r>
          </a:p>
        </p:txBody>
      </p:sp>
      <p:sp>
        <p:nvSpPr>
          <p:cNvPr id="17" name="CuadroTexto 16"/>
          <p:cNvSpPr txBox="1"/>
          <p:nvPr/>
        </p:nvSpPr>
        <p:spPr>
          <a:xfrm>
            <a:off x="4726486" y="832625"/>
            <a:ext cx="1242420" cy="246221"/>
          </a:xfrm>
          <a:prstGeom prst="rect">
            <a:avLst/>
          </a:prstGeom>
          <a:noFill/>
        </p:spPr>
        <p:txBody>
          <a:bodyPr wrap="square" rtlCol="0">
            <a:spAutoFit/>
          </a:bodyPr>
          <a:lstStyle/>
          <a:p>
            <a:r>
              <a:rPr lang="es-SV" sz="1000" dirty="0"/>
              <a:t>MAJO</a:t>
            </a:r>
          </a:p>
        </p:txBody>
      </p:sp>
      <p:sp>
        <p:nvSpPr>
          <p:cNvPr id="23" name="CuadroTexto 22"/>
          <p:cNvSpPr txBox="1"/>
          <p:nvPr/>
        </p:nvSpPr>
        <p:spPr>
          <a:xfrm>
            <a:off x="4767266" y="1004355"/>
            <a:ext cx="1242420" cy="246221"/>
          </a:xfrm>
          <a:prstGeom prst="rect">
            <a:avLst/>
          </a:prstGeom>
          <a:noFill/>
        </p:spPr>
        <p:txBody>
          <a:bodyPr wrap="square" rtlCol="0">
            <a:spAutoFit/>
          </a:bodyPr>
          <a:lstStyle/>
          <a:p>
            <a:r>
              <a:rPr lang="es-SV" sz="1000" dirty="0"/>
              <a:t>MARIO</a:t>
            </a:r>
          </a:p>
        </p:txBody>
      </p:sp>
      <p:sp>
        <p:nvSpPr>
          <p:cNvPr id="24" name="CuadroTexto 23"/>
          <p:cNvSpPr txBox="1"/>
          <p:nvPr/>
        </p:nvSpPr>
        <p:spPr>
          <a:xfrm>
            <a:off x="4594573" y="2573262"/>
            <a:ext cx="1242420" cy="246221"/>
          </a:xfrm>
          <a:prstGeom prst="rect">
            <a:avLst/>
          </a:prstGeom>
          <a:noFill/>
        </p:spPr>
        <p:txBody>
          <a:bodyPr wrap="square" rtlCol="0">
            <a:spAutoFit/>
          </a:bodyPr>
          <a:lstStyle/>
          <a:p>
            <a:r>
              <a:rPr lang="es-SV" sz="1000" dirty="0"/>
              <a:t>KATHYA</a:t>
            </a:r>
          </a:p>
        </p:txBody>
      </p:sp>
      <p:sp>
        <p:nvSpPr>
          <p:cNvPr id="25" name="CuadroTexto 24"/>
          <p:cNvSpPr txBox="1"/>
          <p:nvPr/>
        </p:nvSpPr>
        <p:spPr>
          <a:xfrm>
            <a:off x="4635353" y="2744992"/>
            <a:ext cx="1242420" cy="246221"/>
          </a:xfrm>
          <a:prstGeom prst="rect">
            <a:avLst/>
          </a:prstGeom>
          <a:noFill/>
        </p:spPr>
        <p:txBody>
          <a:bodyPr wrap="square" rtlCol="0">
            <a:spAutoFit/>
          </a:bodyPr>
          <a:lstStyle/>
          <a:p>
            <a:r>
              <a:rPr lang="es-SV" sz="1000" dirty="0"/>
              <a:t>YO</a:t>
            </a:r>
          </a:p>
        </p:txBody>
      </p:sp>
      <p:sp>
        <p:nvSpPr>
          <p:cNvPr id="26" name="CuadroTexto 25"/>
          <p:cNvSpPr txBox="1"/>
          <p:nvPr/>
        </p:nvSpPr>
        <p:spPr>
          <a:xfrm>
            <a:off x="23608" y="789622"/>
            <a:ext cx="1242420" cy="246221"/>
          </a:xfrm>
          <a:prstGeom prst="rect">
            <a:avLst/>
          </a:prstGeom>
          <a:noFill/>
        </p:spPr>
        <p:txBody>
          <a:bodyPr wrap="square" rtlCol="0">
            <a:spAutoFit/>
          </a:bodyPr>
          <a:lstStyle/>
          <a:p>
            <a:r>
              <a:rPr lang="es-SV" sz="1000" dirty="0"/>
              <a:t>MAJO</a:t>
            </a:r>
          </a:p>
        </p:txBody>
      </p:sp>
      <p:sp>
        <p:nvSpPr>
          <p:cNvPr id="28" name="CuadroTexto 27"/>
          <p:cNvSpPr txBox="1"/>
          <p:nvPr/>
        </p:nvSpPr>
        <p:spPr>
          <a:xfrm>
            <a:off x="12527" y="3193930"/>
            <a:ext cx="1242420" cy="246221"/>
          </a:xfrm>
          <a:prstGeom prst="rect">
            <a:avLst/>
          </a:prstGeom>
          <a:noFill/>
        </p:spPr>
        <p:txBody>
          <a:bodyPr wrap="square" rtlCol="0">
            <a:spAutoFit/>
          </a:bodyPr>
          <a:lstStyle/>
          <a:p>
            <a:r>
              <a:rPr lang="es-SV" sz="1000" dirty="0"/>
              <a:t>MAJO</a:t>
            </a:r>
          </a:p>
        </p:txBody>
      </p:sp>
      <p:sp>
        <p:nvSpPr>
          <p:cNvPr id="29" name="CuadroTexto 28"/>
          <p:cNvSpPr txBox="1"/>
          <p:nvPr/>
        </p:nvSpPr>
        <p:spPr>
          <a:xfrm>
            <a:off x="-9845" y="3350476"/>
            <a:ext cx="1242420" cy="246221"/>
          </a:xfrm>
          <a:prstGeom prst="rect">
            <a:avLst/>
          </a:prstGeom>
          <a:noFill/>
        </p:spPr>
        <p:txBody>
          <a:bodyPr wrap="square" rtlCol="0">
            <a:spAutoFit/>
          </a:bodyPr>
          <a:lstStyle/>
          <a:p>
            <a:r>
              <a:rPr lang="es-SV" sz="1000" dirty="0"/>
              <a:t>TODOS</a:t>
            </a:r>
          </a:p>
        </p:txBody>
      </p:sp>
      <p:sp>
        <p:nvSpPr>
          <p:cNvPr id="30" name="CuadroTexto 29"/>
          <p:cNvSpPr txBox="1"/>
          <p:nvPr/>
        </p:nvSpPr>
        <p:spPr>
          <a:xfrm>
            <a:off x="-11151" y="4146997"/>
            <a:ext cx="1242420" cy="246221"/>
          </a:xfrm>
          <a:prstGeom prst="rect">
            <a:avLst/>
          </a:prstGeom>
          <a:noFill/>
        </p:spPr>
        <p:txBody>
          <a:bodyPr wrap="square" rtlCol="0">
            <a:spAutoFit/>
          </a:bodyPr>
          <a:lstStyle/>
          <a:p>
            <a:r>
              <a:rPr lang="es-SV" sz="1000" dirty="0"/>
              <a:t>KATHYA</a:t>
            </a:r>
          </a:p>
        </p:txBody>
      </p:sp>
      <p:sp>
        <p:nvSpPr>
          <p:cNvPr id="31" name="CuadroTexto 30"/>
          <p:cNvSpPr txBox="1"/>
          <p:nvPr/>
        </p:nvSpPr>
        <p:spPr>
          <a:xfrm>
            <a:off x="-14866" y="4734292"/>
            <a:ext cx="1242420" cy="246221"/>
          </a:xfrm>
          <a:prstGeom prst="rect">
            <a:avLst/>
          </a:prstGeom>
          <a:noFill/>
        </p:spPr>
        <p:txBody>
          <a:bodyPr wrap="square" rtlCol="0">
            <a:spAutoFit/>
          </a:bodyPr>
          <a:lstStyle/>
          <a:p>
            <a:r>
              <a:rPr lang="es-SV" sz="1000" dirty="0"/>
              <a:t>MAJO</a:t>
            </a:r>
          </a:p>
        </p:txBody>
      </p:sp>
      <p:sp>
        <p:nvSpPr>
          <p:cNvPr id="32" name="CuadroTexto 31"/>
          <p:cNvSpPr txBox="1"/>
          <p:nvPr/>
        </p:nvSpPr>
        <p:spPr>
          <a:xfrm>
            <a:off x="3721" y="5288136"/>
            <a:ext cx="1242420" cy="246221"/>
          </a:xfrm>
          <a:prstGeom prst="rect">
            <a:avLst/>
          </a:prstGeom>
          <a:noFill/>
        </p:spPr>
        <p:txBody>
          <a:bodyPr wrap="square" rtlCol="0">
            <a:spAutoFit/>
          </a:bodyPr>
          <a:lstStyle/>
          <a:p>
            <a:r>
              <a:rPr lang="es-SV" sz="1000" dirty="0"/>
              <a:t>TODOS</a:t>
            </a:r>
          </a:p>
        </p:txBody>
      </p:sp>
      <p:sp>
        <p:nvSpPr>
          <p:cNvPr id="33" name="CuadroTexto 32"/>
          <p:cNvSpPr txBox="1"/>
          <p:nvPr/>
        </p:nvSpPr>
        <p:spPr>
          <a:xfrm>
            <a:off x="4631637" y="3332287"/>
            <a:ext cx="1242420" cy="246221"/>
          </a:xfrm>
          <a:prstGeom prst="rect">
            <a:avLst/>
          </a:prstGeom>
          <a:noFill/>
        </p:spPr>
        <p:txBody>
          <a:bodyPr wrap="square" rtlCol="0">
            <a:spAutoFit/>
          </a:bodyPr>
          <a:lstStyle/>
          <a:p>
            <a:r>
              <a:rPr lang="es-SV" sz="1000" dirty="0"/>
              <a:t>MAJO</a:t>
            </a:r>
          </a:p>
        </p:txBody>
      </p:sp>
      <p:sp>
        <p:nvSpPr>
          <p:cNvPr id="34" name="CuadroTexto 33"/>
          <p:cNvSpPr txBox="1"/>
          <p:nvPr/>
        </p:nvSpPr>
        <p:spPr>
          <a:xfrm>
            <a:off x="4643571" y="4109752"/>
            <a:ext cx="1242420" cy="246221"/>
          </a:xfrm>
          <a:prstGeom prst="rect">
            <a:avLst/>
          </a:prstGeom>
          <a:noFill/>
        </p:spPr>
        <p:txBody>
          <a:bodyPr wrap="square" rtlCol="0">
            <a:spAutoFit/>
          </a:bodyPr>
          <a:lstStyle/>
          <a:p>
            <a:r>
              <a:rPr lang="es-SV" sz="1000" dirty="0"/>
              <a:t>TODOS</a:t>
            </a:r>
          </a:p>
        </p:txBody>
      </p:sp>
      <p:sp>
        <p:nvSpPr>
          <p:cNvPr id="35" name="CuadroTexto 34"/>
          <p:cNvSpPr txBox="1"/>
          <p:nvPr/>
        </p:nvSpPr>
        <p:spPr>
          <a:xfrm>
            <a:off x="4815283" y="1503342"/>
            <a:ext cx="1242420" cy="246221"/>
          </a:xfrm>
          <a:prstGeom prst="rect">
            <a:avLst/>
          </a:prstGeom>
          <a:noFill/>
        </p:spPr>
        <p:txBody>
          <a:bodyPr wrap="square" rtlCol="0">
            <a:spAutoFit/>
          </a:bodyPr>
          <a:lstStyle/>
          <a:p>
            <a:r>
              <a:rPr lang="es-SV" sz="1000" dirty="0"/>
              <a:t>YO</a:t>
            </a:r>
          </a:p>
        </p:txBody>
      </p:sp>
      <p:pic>
        <p:nvPicPr>
          <p:cNvPr id="36" name="Imagen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Tree>
    <p:extLst>
      <p:ext uri="{BB962C8B-B14F-4D97-AF65-F5344CB8AC3E}">
        <p14:creationId xmlns:p14="http://schemas.microsoft.com/office/powerpoint/2010/main" val="2970623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4809009"/>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Em               C         D                   G</a:t>
            </a:r>
          </a:p>
          <a:p>
            <a:r>
              <a:rPr lang="es-ES" sz="1100" dirty="0">
                <a:latin typeface="Calibri" panose="020F0502020204030204" pitchFamily="34" charset="0"/>
                <a:cs typeface="Segoe UI" panose="020B0502040204020203" pitchFamily="34" charset="0"/>
              </a:rPr>
              <a:t>Bienaventurados pobres de la tierra,</a:t>
            </a:r>
          </a:p>
          <a:p>
            <a:r>
              <a:rPr lang="es-ES" sz="1100" b="1" dirty="0">
                <a:solidFill>
                  <a:srgbClr val="0070C0"/>
                </a:solidFill>
                <a:latin typeface="Calibri" panose="020F0502020204030204" pitchFamily="34" charset="0"/>
                <a:cs typeface="Segoe UI" panose="020B0502040204020203" pitchFamily="34" charset="0"/>
              </a:rPr>
              <a:t>Am                Em                 B</a:t>
            </a:r>
          </a:p>
          <a:p>
            <a:r>
              <a:rPr lang="es-ES" sz="1100" dirty="0">
                <a:latin typeface="Calibri" panose="020F0502020204030204" pitchFamily="34" charset="0"/>
                <a:cs typeface="Segoe UI" panose="020B0502040204020203" pitchFamily="34" charset="0"/>
              </a:rPr>
              <a:t>Porque de ustedes es el reino de Dios.</a:t>
            </a:r>
          </a:p>
          <a:p>
            <a:r>
              <a:rPr lang="es-ES" sz="1100" b="1" dirty="0">
                <a:solidFill>
                  <a:srgbClr val="0070C0"/>
                </a:solidFill>
                <a:latin typeface="Calibri" panose="020F0502020204030204" pitchFamily="34" charset="0"/>
                <a:cs typeface="Segoe UI" panose="020B0502040204020203" pitchFamily="34" charset="0"/>
              </a:rPr>
              <a:t>Em                C        D                       G</a:t>
            </a:r>
          </a:p>
          <a:p>
            <a:r>
              <a:rPr lang="es-ES" sz="1100" dirty="0">
                <a:latin typeface="Calibri" panose="020F0502020204030204" pitchFamily="34" charset="0"/>
                <a:cs typeface="Segoe UI" panose="020B0502040204020203" pitchFamily="34" charset="0"/>
              </a:rPr>
              <a:t>Bienaventurados los que pasan hambre,</a:t>
            </a:r>
          </a:p>
          <a:p>
            <a:r>
              <a:rPr lang="es-ES" sz="1100" b="1" dirty="0">
                <a:solidFill>
                  <a:srgbClr val="0070C0"/>
                </a:solidFill>
                <a:latin typeface="Calibri" panose="020F0502020204030204" pitchFamily="34" charset="0"/>
                <a:cs typeface="Segoe UI" panose="020B0502040204020203" pitchFamily="34" charset="0"/>
              </a:rPr>
              <a:t>Am                   Em                     B      Em </a:t>
            </a:r>
          </a:p>
          <a:p>
            <a:r>
              <a:rPr lang="es-ES" sz="1100" dirty="0">
                <a:latin typeface="Calibri" panose="020F0502020204030204" pitchFamily="34" charset="0"/>
                <a:cs typeface="Segoe UI" panose="020B0502040204020203" pitchFamily="34" charset="0"/>
              </a:rPr>
              <a:t>Los que lloran sangre por amor a Dios.</a:t>
            </a:r>
          </a:p>
          <a:p>
            <a:endParaRPr lang="es-ES" sz="1100" dirty="0">
              <a:latin typeface="Calibri" panose="020F0502020204030204" pitchFamily="34" charset="0"/>
              <a:cs typeface="Segoe UI" panose="020B0502040204020203" pitchFamily="34" charset="0"/>
            </a:endParaRPr>
          </a:p>
          <a:p>
            <a:endParaRPr lang="es-ES" sz="1050" dirty="0">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Bienaventurados los desesperados,</a:t>
            </a:r>
          </a:p>
          <a:p>
            <a:r>
              <a:rPr lang="es-ES" sz="1100" dirty="0">
                <a:latin typeface="Calibri" panose="020F0502020204030204" pitchFamily="34" charset="0"/>
                <a:cs typeface="Segoe UI" panose="020B0502040204020203" pitchFamily="34" charset="0"/>
              </a:rPr>
              <a:t>Serán consolados por Jesús, el Rey.</a:t>
            </a:r>
          </a:p>
          <a:p>
            <a:r>
              <a:rPr lang="es-ES" sz="1100" dirty="0">
                <a:latin typeface="Calibri" panose="020F0502020204030204" pitchFamily="34" charset="0"/>
                <a:cs typeface="Segoe UI" panose="020B0502040204020203" pitchFamily="34" charset="0"/>
              </a:rPr>
              <a:t>Si eres buen amigo, si eres buen vecino,</a:t>
            </a:r>
          </a:p>
          <a:p>
            <a:r>
              <a:rPr lang="es-ES" sz="1100" dirty="0">
                <a:latin typeface="Calibri" panose="020F0502020204030204" pitchFamily="34" charset="0"/>
                <a:cs typeface="Segoe UI" panose="020B0502040204020203" pitchFamily="34" charset="0"/>
              </a:rPr>
              <a:t>Estará contigo nuestro hermano, Jesús.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Am       D     G                   Em</a:t>
            </a:r>
          </a:p>
          <a:p>
            <a:r>
              <a:rPr lang="es-ES" sz="1100" b="1" dirty="0">
                <a:latin typeface="Calibri" panose="020F0502020204030204" pitchFamily="34" charset="0"/>
                <a:cs typeface="Segoe UI" panose="020B0502040204020203" pitchFamily="34" charset="0"/>
              </a:rPr>
              <a:t>Alégrense y llénense de gozo, </a:t>
            </a:r>
          </a:p>
          <a:p>
            <a:r>
              <a:rPr lang="es-ES" sz="1100" b="1" dirty="0">
                <a:latin typeface="Calibri" panose="020F0502020204030204" pitchFamily="34" charset="0"/>
                <a:cs typeface="Segoe UI" panose="020B0502040204020203" pitchFamily="34" charset="0"/>
              </a:rPr>
              <a:t> </a:t>
            </a:r>
            <a:r>
              <a:rPr lang="es-ES" sz="1100" b="1" dirty="0">
                <a:solidFill>
                  <a:srgbClr val="0070C0"/>
                </a:solidFill>
                <a:latin typeface="Calibri" panose="020F0502020204030204" pitchFamily="34" charset="0"/>
                <a:cs typeface="Segoe UI" panose="020B0502040204020203" pitchFamily="34" charset="0"/>
              </a:rPr>
              <a:t>Am                   B                Em                 E7</a:t>
            </a:r>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Porque les esperan maravillas en el cielo.</a:t>
            </a:r>
          </a:p>
          <a:p>
            <a:r>
              <a:rPr lang="es-ES" sz="1100" b="1" dirty="0">
                <a:solidFill>
                  <a:srgbClr val="0070C0"/>
                </a:solidFill>
                <a:latin typeface="Calibri" panose="020F0502020204030204" pitchFamily="34" charset="0"/>
                <a:cs typeface="Segoe UI" panose="020B0502040204020203" pitchFamily="34" charset="0"/>
              </a:rPr>
              <a:t> Am        D      G                  Em </a:t>
            </a:r>
          </a:p>
          <a:p>
            <a:r>
              <a:rPr lang="es-ES" sz="1100" b="1" dirty="0">
                <a:latin typeface="Calibri" panose="020F0502020204030204" pitchFamily="34" charset="0"/>
                <a:cs typeface="Segoe UI" panose="020B0502040204020203" pitchFamily="34" charset="0"/>
              </a:rPr>
              <a:t>Alégrense y llénense de gozo,</a:t>
            </a:r>
          </a:p>
          <a:p>
            <a:r>
              <a:rPr lang="es-ES" sz="1100" b="1" dirty="0">
                <a:solidFill>
                  <a:srgbClr val="0070C0"/>
                </a:solidFill>
                <a:latin typeface="Calibri" panose="020F0502020204030204" pitchFamily="34" charset="0"/>
                <a:cs typeface="Segoe UI" panose="020B0502040204020203" pitchFamily="34" charset="0"/>
              </a:rPr>
              <a:t>Am               B           Em</a:t>
            </a:r>
          </a:p>
          <a:p>
            <a:r>
              <a:rPr lang="es-ES" sz="1100" b="1" dirty="0">
                <a:latin typeface="Calibri" panose="020F0502020204030204" pitchFamily="34" charset="0"/>
                <a:cs typeface="Segoe UI" panose="020B0502040204020203" pitchFamily="34" charset="0"/>
              </a:rPr>
              <a:t>Bienaventurados serán.</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Bienaventurados los sacrificados,</a:t>
            </a:r>
          </a:p>
          <a:p>
            <a:r>
              <a:rPr lang="es-ES" sz="1100" dirty="0">
                <a:latin typeface="Calibri" panose="020F0502020204030204" pitchFamily="34" charset="0"/>
                <a:cs typeface="Segoe UI" panose="020B0502040204020203" pitchFamily="34" charset="0"/>
              </a:rPr>
              <a:t>Los desamparados serán grandes ante Dios.</a:t>
            </a:r>
          </a:p>
          <a:p>
            <a:r>
              <a:rPr lang="es-ES" sz="1100" dirty="0">
                <a:latin typeface="Calibri" panose="020F0502020204030204" pitchFamily="34" charset="0"/>
                <a:cs typeface="Segoe UI" panose="020B0502040204020203" pitchFamily="34" charset="0"/>
              </a:rPr>
              <a:t>Tiende más tu mano, haz a todos hermanos,</a:t>
            </a:r>
          </a:p>
          <a:p>
            <a:r>
              <a:rPr lang="es-ES" sz="1100" dirty="0">
                <a:latin typeface="Calibri" panose="020F0502020204030204" pitchFamily="34" charset="0"/>
                <a:cs typeface="Segoe UI" panose="020B0502040204020203" pitchFamily="34" charset="0"/>
              </a:rPr>
              <a:t>Con tu cristianismo y amor a Dios.</a:t>
            </a:r>
            <a:endParaRPr lang="es-ES" sz="1050" dirty="0">
              <a:latin typeface="Calibri" panose="020F0502020204030204" pitchFamily="34" charset="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985706"/>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Segoe UI" panose="020B0502040204020203" pitchFamily="34" charset="0"/>
              </a:rPr>
              <a:t>                   Dm                      A                Dm   D7</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Dichoso el hombre que trabaja por la paz:</a:t>
            </a:r>
          </a:p>
          <a:p>
            <a:r>
              <a:rPr lang="es-ES" sz="1100" b="1" dirty="0" smtClean="0">
                <a:solidFill>
                  <a:srgbClr val="0070C0"/>
                </a:solidFill>
                <a:latin typeface="Calibri" panose="020F0502020204030204" pitchFamily="34" charset="0"/>
                <a:cs typeface="Segoe UI" panose="020B0502040204020203" pitchFamily="34" charset="0"/>
              </a:rPr>
              <a:t>            Gm                    C                     F                      Dm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Será llamado hijo de Dios, será llamado hijo de Dios,</a:t>
            </a:r>
          </a:p>
          <a:p>
            <a:r>
              <a:rPr lang="es-ES" sz="1100" b="1" dirty="0" smtClean="0">
                <a:solidFill>
                  <a:srgbClr val="0070C0"/>
                </a:solidFill>
                <a:latin typeface="Calibri" panose="020F0502020204030204" pitchFamily="34" charset="0"/>
                <a:cs typeface="Segoe UI" panose="020B0502040204020203" pitchFamily="34" charset="0"/>
              </a:rPr>
              <a:t>             Gm       A         Dm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Será llamado hijo de Dios.</a:t>
            </a:r>
          </a:p>
          <a:p>
            <a:endParaRPr lang="es-ES" sz="1100" b="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             Gm                     C                    F                      Dm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Será llamado hijo de Dios, será llamado hijo de Dios,</a:t>
            </a:r>
          </a:p>
          <a:p>
            <a:r>
              <a:rPr lang="es-ES" sz="1100" b="1" dirty="0" smtClean="0">
                <a:solidFill>
                  <a:srgbClr val="0070C0"/>
                </a:solidFill>
                <a:latin typeface="Calibri" panose="020F0502020204030204" pitchFamily="34" charset="0"/>
                <a:cs typeface="Segoe UI" panose="020B0502040204020203" pitchFamily="34" charset="0"/>
              </a:rPr>
              <a:t>            Gm         A         Dm</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Será llamado hijo de Dios.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Dichoso el hombre que no usa la violencia:</a:t>
            </a:r>
          </a:p>
          <a:p>
            <a:r>
              <a:rPr lang="es-ES" sz="1100" dirty="0">
                <a:latin typeface="Calibri" panose="020F0502020204030204" pitchFamily="34" charset="0"/>
                <a:cs typeface="Segoe UI" panose="020B0502040204020203" pitchFamily="34" charset="0"/>
              </a:rPr>
              <a:t>Sus manos limpias mostrarán el horizonte de la paz.</a:t>
            </a:r>
          </a:p>
          <a:p>
            <a:r>
              <a:rPr lang="es-ES" sz="1100" dirty="0">
                <a:latin typeface="Calibri" panose="020F0502020204030204" pitchFamily="34" charset="0"/>
                <a:cs typeface="Segoe UI" panose="020B0502040204020203" pitchFamily="34" charset="0"/>
              </a:rPr>
              <a:t>Será llamado hijo de Dios.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Dichoso el hombre que perdona sin rencor:</a:t>
            </a:r>
          </a:p>
          <a:p>
            <a:r>
              <a:rPr lang="es-ES" sz="1100" dirty="0">
                <a:latin typeface="Calibri" panose="020F0502020204030204" pitchFamily="34" charset="0"/>
                <a:cs typeface="Segoe UI" panose="020B0502040204020203" pitchFamily="34" charset="0"/>
              </a:rPr>
              <a:t>Será su vida un hogar, un semillero de amistad,</a:t>
            </a:r>
          </a:p>
          <a:p>
            <a:r>
              <a:rPr lang="es-ES" sz="1100" dirty="0">
                <a:latin typeface="Calibri" panose="020F0502020204030204" pitchFamily="34" charset="0"/>
                <a:cs typeface="Segoe UI" panose="020B0502040204020203" pitchFamily="34" charset="0"/>
              </a:rPr>
              <a:t>Será llamado hijo de Dios.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Dichoso el hombre cuyo corazón de niño:</a:t>
            </a:r>
          </a:p>
          <a:p>
            <a:r>
              <a:rPr lang="es-ES" sz="1100" dirty="0">
                <a:latin typeface="Calibri" panose="020F0502020204030204" pitchFamily="34" charset="0"/>
                <a:cs typeface="Segoe UI" panose="020B0502040204020203" pitchFamily="34" charset="0"/>
              </a:rPr>
              <a:t>Comprende a todos con amor, disculpa todo sin temor,</a:t>
            </a:r>
          </a:p>
          <a:p>
            <a:r>
              <a:rPr lang="es-ES" sz="1100" dirty="0">
                <a:latin typeface="Calibri" panose="020F0502020204030204" pitchFamily="34" charset="0"/>
                <a:cs typeface="Segoe UI" panose="020B0502040204020203" pitchFamily="34" charset="0"/>
              </a:rPr>
              <a:t>Será llamado hijo de Dios.</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Mons. Jesús Delgado</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BIENAVENTURANZAS DE LA PAZ</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Jakub</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Blycharz</a:t>
            </a:r>
            <a:r>
              <a:rPr lang="es-SV" sz="700" dirty="0">
                <a:solidFill>
                  <a:srgbClr val="002060"/>
                </a:solidFill>
                <a:latin typeface="HP Simplified" panose="020B0604020204020204" pitchFamily="34" charset="0"/>
              </a:rPr>
              <a:t> (Himno JMJ Cracovia 2016)</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BIENAVENTURADOS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2004742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046219" cy="4154984"/>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INTRO: G Em, G A D</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Bm</a:t>
            </a:r>
          </a:p>
          <a:p>
            <a:r>
              <a:rPr lang="es-ES" sz="1100" b="1" dirty="0">
                <a:latin typeface="Calibri" panose="020F0502020204030204" pitchFamily="34" charset="0"/>
                <a:cs typeface="Segoe UI" panose="020B0502040204020203" pitchFamily="34" charset="0"/>
              </a:rPr>
              <a:t>Señor enséñanos a orar, a hablar con nuestro Padre Dios.</a:t>
            </a:r>
          </a:p>
          <a:p>
            <a:r>
              <a:rPr lang="es-ES" sz="1100" b="1" dirty="0">
                <a:solidFill>
                  <a:srgbClr val="0070C0"/>
                </a:solidFill>
                <a:latin typeface="Calibri" panose="020F0502020204030204" pitchFamily="34" charset="0"/>
                <a:cs typeface="Segoe UI" panose="020B0502040204020203" pitchFamily="34" charset="0"/>
              </a:rPr>
              <a:t>G              Em                     G                    A</a:t>
            </a:r>
          </a:p>
          <a:p>
            <a:r>
              <a:rPr lang="es-ES" sz="1100" b="1" dirty="0">
                <a:latin typeface="Calibri" panose="020F0502020204030204" pitchFamily="34" charset="0"/>
                <a:cs typeface="Segoe UI" panose="020B0502040204020203" pitchFamily="34" charset="0"/>
              </a:rPr>
              <a:t>Señor enséñanos a orar, a abrir las manos ante Ti.</a:t>
            </a:r>
          </a:p>
          <a:p>
            <a:endParaRPr lang="es-ES" sz="1100" b="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D                                            Bm</a:t>
            </a:r>
          </a:p>
          <a:p>
            <a:r>
              <a:rPr lang="es-ES" sz="1100" dirty="0">
                <a:latin typeface="Calibri" panose="020F0502020204030204" pitchFamily="34" charset="0"/>
                <a:cs typeface="Segoe UI" panose="020B0502040204020203" pitchFamily="34" charset="0"/>
              </a:rPr>
              <a:t>Orar con limpio corazón que solo cante para Ti,</a:t>
            </a:r>
          </a:p>
          <a:p>
            <a:r>
              <a:rPr lang="es-ES" sz="1100" b="1" dirty="0">
                <a:solidFill>
                  <a:srgbClr val="0070C0"/>
                </a:solidFill>
                <a:latin typeface="Calibri" panose="020F0502020204030204" pitchFamily="34" charset="0"/>
                <a:cs typeface="Segoe UI" panose="020B0502040204020203" pitchFamily="34" charset="0"/>
              </a:rPr>
              <a:t>G               Em                            G              A</a:t>
            </a:r>
          </a:p>
          <a:p>
            <a:r>
              <a:rPr lang="es-ES" sz="1100" dirty="0">
                <a:latin typeface="Calibri" panose="020F0502020204030204" pitchFamily="34" charset="0"/>
                <a:cs typeface="Segoe UI" panose="020B0502040204020203" pitchFamily="34" charset="0"/>
              </a:rPr>
              <a:t>Con la mirada puesta en Ti, dejando que hables Señor.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Orar buscando la verdad, cerrar los ojos para ver,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Dejarnos seducir Señor, andar por tus huellas de paz.</a:t>
            </a: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Orar hablándote de Ti, de tu silencio y de tu cruz.</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 tu presencia que es calor, dejarnos descubrir por Ti.</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Orar también en sequedad, las manos en tu hombro Señor,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Mirarte con sinceridad, aquí nos tienes háblanos.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4100540" cy="4832092"/>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Segoe UI" panose="020B0502040204020203" pitchFamily="34" charset="0"/>
              </a:rPr>
              <a:t>D                                 A/D                     G                  D/F#m Em</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Al llegar Jesús a la región de </a:t>
            </a:r>
            <a:r>
              <a:rPr lang="es-ES" sz="1100" dirty="0" err="1" smtClean="0">
                <a:latin typeface="Calibri" panose="020F0502020204030204" pitchFamily="34" charset="0"/>
                <a:cs typeface="Segoe UI" panose="020B0502040204020203" pitchFamily="34" charset="0"/>
              </a:rPr>
              <a:t>Cesarea</a:t>
            </a:r>
            <a:r>
              <a:rPr lang="es-ES" sz="1100" dirty="0" smtClean="0">
                <a:latin typeface="Calibri" panose="020F0502020204030204" pitchFamily="34" charset="0"/>
                <a:cs typeface="Segoe UI" panose="020B0502040204020203" pitchFamily="34" charset="0"/>
              </a:rPr>
              <a:t> de Filipo</a:t>
            </a:r>
            <a:endParaRPr lang="es-ES" sz="1100"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                                 D</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Preguntó a sus discípulos:</a:t>
            </a:r>
          </a:p>
          <a:p>
            <a:r>
              <a:rPr lang="es-ES" sz="1100" b="1" dirty="0" smtClean="0">
                <a:solidFill>
                  <a:srgbClr val="0070C0"/>
                </a:solidFill>
                <a:latin typeface="Calibri" panose="020F0502020204030204" pitchFamily="34" charset="0"/>
                <a:cs typeface="Segoe UI" panose="020B0502040204020203" pitchFamily="34" charset="0"/>
              </a:rPr>
              <a:t>                            A            </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¿Quién dice la gente que es el hijo del hombre?</a:t>
            </a:r>
            <a:endParaRPr lang="es-ES" sz="1100"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D                                                                           A </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Y vosotros quién decís, quién </a:t>
            </a:r>
            <a:r>
              <a:rPr lang="es-ES" sz="1100" dirty="0" err="1" smtClean="0">
                <a:latin typeface="Calibri" panose="020F0502020204030204" pitchFamily="34" charset="0"/>
                <a:cs typeface="Segoe UI" panose="020B0502040204020203" pitchFamily="34" charset="0"/>
              </a:rPr>
              <a:t>decis</a:t>
            </a:r>
            <a:r>
              <a:rPr lang="es-ES" sz="1100" dirty="0" smtClean="0">
                <a:latin typeface="Calibri" panose="020F0502020204030204" pitchFamily="34" charset="0"/>
                <a:cs typeface="Segoe UI" panose="020B0502040204020203" pitchFamily="34" charset="0"/>
              </a:rPr>
              <a:t> que soy yo?</a:t>
            </a:r>
          </a:p>
          <a:p>
            <a:r>
              <a:rPr lang="es-ES" sz="1100" b="1" dirty="0" smtClean="0">
                <a:solidFill>
                  <a:srgbClr val="0070C0"/>
                </a:solidFill>
                <a:latin typeface="Calibri" panose="020F0502020204030204" pitchFamily="34" charset="0"/>
                <a:cs typeface="Segoe UI" panose="020B0502040204020203" pitchFamily="34" charset="0"/>
              </a:rPr>
              <a:t>                                    G           D/F#m Em</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Simón Pedro le responde:</a:t>
            </a:r>
          </a:p>
          <a:p>
            <a:r>
              <a:rPr lang="es-ES" sz="1100" b="1" dirty="0" smtClean="0">
                <a:solidFill>
                  <a:srgbClr val="0070C0"/>
                </a:solidFill>
                <a:latin typeface="Calibri" panose="020F0502020204030204" pitchFamily="34" charset="0"/>
                <a:cs typeface="Segoe UI" panose="020B0502040204020203" pitchFamily="34" charset="0"/>
              </a:rPr>
              <a:t>                            D                          A    </a:t>
            </a:r>
            <a:endParaRPr lang="es-ES" sz="1100" b="1" dirty="0">
              <a:solidFill>
                <a:srgbClr val="0070C0"/>
              </a:solidFill>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“Tú eres el Mesías, el Hijo de Dios, el Hijo de Dios vivo”. (2 veces)</a:t>
            </a:r>
            <a:endParaRPr lang="es-ES" sz="1100"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b="1" dirty="0" smtClean="0">
                <a:solidFill>
                  <a:srgbClr val="0070C0"/>
                </a:solidFill>
                <a:latin typeface="Calibri" panose="020F0502020204030204" pitchFamily="34" charset="0"/>
                <a:cs typeface="Segoe UI" panose="020B0502040204020203" pitchFamily="34" charset="0"/>
              </a:rPr>
              <a:t>D                                                                    A/D</a:t>
            </a:r>
            <a:endParaRPr lang="es-ES" sz="1100" b="1" dirty="0">
              <a:solidFill>
                <a:srgbClr val="0070C0"/>
              </a:solidFill>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a:t>
            </a:r>
            <a:r>
              <a:rPr lang="es-ES" sz="1100" b="1" dirty="0" smtClean="0">
                <a:latin typeface="Calibri" panose="020F0502020204030204" pitchFamily="34" charset="0"/>
                <a:cs typeface="Segoe UI" panose="020B0502040204020203" pitchFamily="34" charset="0"/>
              </a:rPr>
              <a:t>Quién dice la gente que es el hijo del hombre.</a:t>
            </a:r>
          </a:p>
          <a:p>
            <a:r>
              <a:rPr lang="es-ES" sz="1100" b="1" dirty="0" smtClean="0">
                <a:solidFill>
                  <a:srgbClr val="0070C0"/>
                </a:solidFill>
                <a:latin typeface="Calibri" panose="020F0502020204030204" pitchFamily="34" charset="0"/>
                <a:cs typeface="Segoe UI" panose="020B0502040204020203" pitchFamily="34" charset="0"/>
              </a:rPr>
              <a:t>                                G                 D/F# Em</a:t>
            </a:r>
          </a:p>
          <a:p>
            <a:r>
              <a:rPr lang="es-ES" sz="1100" b="1" dirty="0" smtClean="0">
                <a:latin typeface="Calibri" panose="020F0502020204030204" pitchFamily="34" charset="0"/>
                <a:cs typeface="Segoe UI" panose="020B0502040204020203" pitchFamily="34" charset="0"/>
              </a:rPr>
              <a:t>Que es el hijo del hombre?</a:t>
            </a:r>
          </a:p>
          <a:p>
            <a:r>
              <a:rPr lang="es-ES" sz="1100" b="1" dirty="0" smtClean="0">
                <a:solidFill>
                  <a:srgbClr val="0070C0"/>
                </a:solidFill>
                <a:latin typeface="Calibri" panose="020F0502020204030204" pitchFamily="34" charset="0"/>
                <a:cs typeface="Segoe UI" panose="020B0502040204020203" pitchFamily="34" charset="0"/>
              </a:rPr>
              <a:t>                                       D                                          A</a:t>
            </a:r>
          </a:p>
          <a:p>
            <a:r>
              <a:rPr lang="es-ES" sz="1100" b="1" dirty="0" smtClean="0">
                <a:latin typeface="Calibri" panose="020F0502020204030204" pitchFamily="34" charset="0"/>
                <a:cs typeface="Segoe UI" panose="020B0502040204020203" pitchFamily="34" charset="0"/>
              </a:rPr>
              <a:t>¿</a:t>
            </a:r>
            <a:r>
              <a:rPr lang="es-ES" sz="1100" b="1" dirty="0" smtClean="0">
                <a:latin typeface="Calibri" panose="020F0502020204030204" pitchFamily="34" charset="0"/>
                <a:cs typeface="Segoe UI" panose="020B0502040204020203" pitchFamily="34" charset="0"/>
              </a:rPr>
              <a:t>Y vosotros quién decís, /quién decís que soy yo/?</a:t>
            </a:r>
          </a:p>
          <a:p>
            <a:r>
              <a:rPr lang="es-ES" sz="1100" b="1" dirty="0" smtClean="0">
                <a:solidFill>
                  <a:srgbClr val="0070C0"/>
                </a:solidFill>
                <a:latin typeface="Calibri" panose="020F0502020204030204" pitchFamily="34" charset="0"/>
                <a:cs typeface="Segoe UI" panose="020B0502040204020203" pitchFamily="34" charset="0"/>
              </a:rPr>
              <a:t>D                                                 A/D                     </a:t>
            </a:r>
          </a:p>
          <a:p>
            <a:r>
              <a:rPr lang="es-ES" sz="1100" b="1" dirty="0" smtClean="0">
                <a:latin typeface="Calibri" panose="020F0502020204030204" pitchFamily="34" charset="0"/>
                <a:cs typeface="Segoe UI" panose="020B0502040204020203" pitchFamily="34" charset="0"/>
              </a:rPr>
              <a:t>Tú eres el Mesías, el Hijo de Dios,</a:t>
            </a:r>
          </a:p>
          <a:p>
            <a:r>
              <a:rPr lang="es-ES" sz="1100" b="1" dirty="0" smtClean="0">
                <a:solidFill>
                  <a:srgbClr val="0070C0"/>
                </a:solidFill>
                <a:latin typeface="Calibri" panose="020F0502020204030204" pitchFamily="34" charset="0"/>
                <a:cs typeface="Segoe UI" panose="020B0502040204020203" pitchFamily="34" charset="0"/>
              </a:rPr>
              <a:t>                              G    D/F# Em</a:t>
            </a:r>
          </a:p>
          <a:p>
            <a:r>
              <a:rPr lang="es-ES" sz="1100" b="1" dirty="0" smtClean="0">
                <a:latin typeface="Calibri" panose="020F0502020204030204" pitchFamily="34" charset="0"/>
                <a:cs typeface="Segoe UI" panose="020B0502040204020203" pitchFamily="34" charset="0"/>
              </a:rPr>
              <a:t>El Hijo del Dios vivo.</a:t>
            </a:r>
          </a:p>
          <a:p>
            <a:r>
              <a:rPr lang="es-ES" sz="1100" b="1" dirty="0" smtClean="0">
                <a:solidFill>
                  <a:srgbClr val="0070C0"/>
                </a:solidFill>
                <a:latin typeface="Calibri" panose="020F0502020204030204" pitchFamily="34" charset="0"/>
                <a:cs typeface="Segoe UI" panose="020B0502040204020203" pitchFamily="34" charset="0"/>
              </a:rPr>
              <a:t>                           D                         A</a:t>
            </a:r>
          </a:p>
          <a:p>
            <a:r>
              <a:rPr lang="es-ES" sz="1100" b="1" dirty="0" smtClean="0">
                <a:latin typeface="Calibri" panose="020F0502020204030204" pitchFamily="34" charset="0"/>
                <a:cs typeface="Segoe UI" panose="020B0502040204020203" pitchFamily="34" charset="0"/>
              </a:rPr>
              <a:t>Tú </a:t>
            </a:r>
            <a:r>
              <a:rPr lang="es-ES" sz="1100" b="1" dirty="0">
                <a:latin typeface="Calibri" panose="020F0502020204030204" pitchFamily="34" charset="0"/>
                <a:cs typeface="Segoe UI" panose="020B0502040204020203" pitchFamily="34" charset="0"/>
              </a:rPr>
              <a:t>eres el Mesías, el Hijo de Dios,</a:t>
            </a:r>
          </a:p>
          <a:p>
            <a:endParaRPr lang="es-ES" sz="1100" b="1" dirty="0" smtClean="0">
              <a:latin typeface="Calibri" panose="020F0502020204030204" pitchFamily="34" charset="0"/>
              <a:cs typeface="Segoe UI" panose="020B0502040204020203" pitchFamily="34" charset="0"/>
            </a:endParaRPr>
          </a:p>
          <a:p>
            <a:r>
              <a:rPr lang="es-ES" sz="1100" b="1" dirty="0" smtClean="0">
                <a:latin typeface="Calibri" panose="020F0502020204030204" pitchFamily="34" charset="0"/>
                <a:cs typeface="Segoe UI" panose="020B0502040204020203" pitchFamily="34" charset="0"/>
              </a:rPr>
              <a:t>El </a:t>
            </a:r>
            <a:r>
              <a:rPr lang="es-ES" sz="1100" b="1" dirty="0">
                <a:latin typeface="Calibri" panose="020F0502020204030204" pitchFamily="34" charset="0"/>
                <a:cs typeface="Segoe UI" panose="020B0502040204020203" pitchFamily="34" charset="0"/>
              </a:rPr>
              <a:t>Hijo del Dios vivo.</a:t>
            </a:r>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smtClean="0">
                <a:solidFill>
                  <a:srgbClr val="002060"/>
                </a:solidFill>
                <a:latin typeface="HP Simplified" panose="020B0604020204020204" pitchFamily="34" charset="0"/>
              </a:rPr>
              <a:t>Kaiyós</a:t>
            </a:r>
            <a:endParaRPr lang="es-SV" sz="700" dirty="0">
              <a:solidFill>
                <a:srgbClr val="002060"/>
              </a:solidFill>
              <a:latin typeface="HP Simplified" panose="020B0604020204020204" pitchFamily="34" charset="0"/>
            </a:endParaRP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¡QUIÉN DICE LA GENTE QUE SOY?</a:t>
            </a:r>
            <a:endParaRPr lang="es-SV" sz="900" b="1"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SEÑOR ENSÉÑANOS A ORAR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930870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final</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12" name="Marcador de posición de imagen 11"/>
          <p:cNvPicPr>
            <a:picLocks noGrp="1" noChangeAspect="1"/>
          </p:cNvPicPr>
          <p:nvPr>
            <p:ph type="pic" idx="1"/>
          </p:nvPr>
        </p:nvPicPr>
        <p:blipFill>
          <a:blip r:embed="rId6">
            <a:extLst>
              <a:ext uri="{28A0092B-C50C-407E-A947-70E740481C1C}">
                <a14:useLocalDpi xmlns:a14="http://schemas.microsoft.com/office/drawing/2010/main" val="0"/>
              </a:ext>
            </a:extLst>
          </a:blip>
          <a:srcRect t="5526" b="5526"/>
          <a:stretch>
            <a:fillRect/>
          </a:stretch>
        </p:blipFill>
        <p:spPr/>
      </p:pic>
      <p:pic>
        <p:nvPicPr>
          <p:cNvPr id="11" name="Imagen 10">
            <a:extLst>
              <a:ext uri="{FF2B5EF4-FFF2-40B4-BE49-F238E27FC236}">
                <a16:creationId xmlns="" xmlns:a16="http://schemas.microsoft.com/office/drawing/2014/main" id="{7CF4B122-B590-4532-B65F-9A87BB4CED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443962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6040115"/>
          </a:xfrm>
          <a:prstGeom prst="rect">
            <a:avLst/>
          </a:prstGeom>
          <a:noFill/>
        </p:spPr>
        <p:txBody>
          <a:bodyPr wrap="square" rtlCol="0">
            <a:spAutoFit/>
          </a:bodyPr>
          <a:lstStyle/>
          <a:p>
            <a:r>
              <a:rPr lang="es-ES" sz="1100" b="1" dirty="0">
                <a:solidFill>
                  <a:srgbClr val="0070C0"/>
                </a:solidFill>
                <a:cs typeface="Segoe UI" panose="020B0502040204020203" pitchFamily="34" charset="0"/>
              </a:rPr>
              <a:t>  D              F#m                        G        F#m                    Bm</a:t>
            </a:r>
          </a:p>
          <a:p>
            <a:r>
              <a:rPr lang="es-ES" sz="1100" b="1" dirty="0">
                <a:cs typeface="Segoe UI" panose="020B0502040204020203" pitchFamily="34" charset="0"/>
              </a:rPr>
              <a:t>Pueblo de reyes, asamblea santa, pueblo sacerdotal,</a:t>
            </a:r>
          </a:p>
          <a:p>
            <a:r>
              <a:rPr lang="es-ES" sz="1100" b="1" dirty="0">
                <a:solidFill>
                  <a:srgbClr val="0070C0"/>
                </a:solidFill>
                <a:cs typeface="Segoe UI" panose="020B0502040204020203" pitchFamily="34" charset="0"/>
              </a:rPr>
              <a:t>  D    E    D    G             A                  D</a:t>
            </a:r>
          </a:p>
          <a:p>
            <a:r>
              <a:rPr lang="es-ES" sz="1100" b="1" dirty="0">
                <a:cs typeface="Segoe UI" panose="020B0502040204020203" pitchFamily="34" charset="0"/>
              </a:rPr>
              <a:t>Pueblo de Dios, bendice a tu Señor.</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D                                Bm           G</a:t>
            </a:r>
          </a:p>
          <a:p>
            <a:r>
              <a:rPr lang="es-ES" sz="1100" dirty="0">
                <a:cs typeface="Segoe UI" panose="020B0502040204020203" pitchFamily="34" charset="0"/>
              </a:rPr>
              <a:t>Te cantamos, ¡Oh! Hijo amado del Padre,</a:t>
            </a:r>
          </a:p>
          <a:p>
            <a:r>
              <a:rPr lang="es-ES" sz="1100" b="1" dirty="0">
                <a:solidFill>
                  <a:srgbClr val="0070C0"/>
                </a:solidFill>
                <a:cs typeface="Segoe UI" panose="020B0502040204020203" pitchFamily="34" charset="0"/>
              </a:rPr>
              <a:t>            A            G          Bm       F#m         Bm</a:t>
            </a:r>
          </a:p>
          <a:p>
            <a:r>
              <a:rPr lang="es-ES" sz="1100" dirty="0">
                <a:cs typeface="Segoe UI" panose="020B0502040204020203" pitchFamily="34" charset="0"/>
              </a:rPr>
              <a:t>Te alabamos, eterna Palabra salida de Dios.</a:t>
            </a:r>
          </a:p>
          <a:p>
            <a:r>
              <a:rPr lang="es-ES" sz="1100" b="1" dirty="0">
                <a:solidFill>
                  <a:srgbClr val="0070C0"/>
                </a:solidFill>
                <a:cs typeface="Segoe UI" panose="020B0502040204020203" pitchFamily="34" charset="0"/>
              </a:rPr>
              <a:t>           D                                    Bm              G</a:t>
            </a:r>
          </a:p>
          <a:p>
            <a:r>
              <a:rPr lang="es-ES" sz="1100" dirty="0">
                <a:cs typeface="Segoe UI" panose="020B0502040204020203" pitchFamily="34" charset="0"/>
              </a:rPr>
              <a:t>Te cantamos, ¡Oh! Hijo de la Virgen María,</a:t>
            </a:r>
          </a:p>
          <a:p>
            <a:r>
              <a:rPr lang="es-ES" sz="1100" b="1" dirty="0">
                <a:solidFill>
                  <a:srgbClr val="0070C0"/>
                </a:solidFill>
                <a:cs typeface="Segoe UI" panose="020B0502040204020203" pitchFamily="34" charset="0"/>
              </a:rPr>
              <a:t>           A                       G                           Bm        F#m               Bm</a:t>
            </a:r>
          </a:p>
          <a:p>
            <a:r>
              <a:rPr lang="es-ES" sz="1100" dirty="0">
                <a:cs typeface="Segoe UI" panose="020B0502040204020203" pitchFamily="34" charset="0"/>
              </a:rPr>
              <a:t>Te alabamos, ¡Oh! Cristo, nuestro hermano, nuestro Salvador.</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Te cantamos a Ti, esplendor de la gloria,</a:t>
            </a:r>
          </a:p>
          <a:p>
            <a:r>
              <a:rPr lang="es-ES" sz="1050" dirty="0">
                <a:cs typeface="Segoe UI" panose="020B0502040204020203" pitchFamily="34" charset="0"/>
              </a:rPr>
              <a:t>Te alabamos, estrella radiante que anuncias el día.</a:t>
            </a:r>
          </a:p>
          <a:p>
            <a:r>
              <a:rPr lang="es-ES" sz="1050" dirty="0">
                <a:cs typeface="Segoe UI" panose="020B0502040204020203" pitchFamily="34" charset="0"/>
              </a:rPr>
              <a:t>Te cantamos, ¡Oh! Luz que iluminas nuestras sombras.</a:t>
            </a:r>
          </a:p>
          <a:p>
            <a:r>
              <a:rPr lang="es-ES" sz="1050" dirty="0">
                <a:cs typeface="Segoe UI" panose="020B0502040204020203" pitchFamily="34" charset="0"/>
              </a:rPr>
              <a:t>Te alabamos, antorcha de la nueva Jerusalén.</a:t>
            </a:r>
          </a:p>
          <a:p>
            <a:endParaRPr lang="es-ES" sz="1050" dirty="0">
              <a:cs typeface="Segoe UI" panose="020B0502040204020203" pitchFamily="34" charset="0"/>
            </a:endParaRPr>
          </a:p>
          <a:p>
            <a:r>
              <a:rPr lang="es-ES" sz="1050" dirty="0">
                <a:cs typeface="Segoe UI" panose="020B0502040204020203" pitchFamily="34" charset="0"/>
              </a:rPr>
              <a:t>Te cantamos, Mesías que anunciaron los profetas.</a:t>
            </a:r>
          </a:p>
          <a:p>
            <a:r>
              <a:rPr lang="es-ES" sz="1050" dirty="0">
                <a:cs typeface="Segoe UI" panose="020B0502040204020203" pitchFamily="34" charset="0"/>
              </a:rPr>
              <a:t>Te alabamos, ¡Oh! Hijo de Abraham e hijo de David.</a:t>
            </a:r>
          </a:p>
          <a:p>
            <a:r>
              <a:rPr lang="es-ES" sz="1050" dirty="0">
                <a:cs typeface="Segoe UI" panose="020B0502040204020203" pitchFamily="34" charset="0"/>
              </a:rPr>
              <a:t>Te cantamos, Mesías esperado por los pobres.</a:t>
            </a:r>
          </a:p>
          <a:p>
            <a:r>
              <a:rPr lang="es-ES" sz="1050" dirty="0">
                <a:cs typeface="Segoe UI" panose="020B0502040204020203" pitchFamily="34" charset="0"/>
              </a:rPr>
              <a:t>Te alabamos, ¡Oh! Cristo nuestro Rey de humilde corazón.</a:t>
            </a:r>
          </a:p>
          <a:p>
            <a:endParaRPr lang="es-ES" sz="1050" dirty="0">
              <a:cs typeface="Segoe UI" panose="020B0502040204020203" pitchFamily="34" charset="0"/>
            </a:endParaRPr>
          </a:p>
          <a:p>
            <a:r>
              <a:rPr lang="es-ES" sz="1050" dirty="0">
                <a:cs typeface="Segoe UI" panose="020B0502040204020203" pitchFamily="34" charset="0"/>
              </a:rPr>
              <a:t>Te cantamos, mediador entre Dios y los hombres,</a:t>
            </a:r>
          </a:p>
          <a:p>
            <a:r>
              <a:rPr lang="es-ES" sz="1050" dirty="0">
                <a:cs typeface="Segoe UI" panose="020B0502040204020203" pitchFamily="34" charset="0"/>
              </a:rPr>
              <a:t>Te alabamos, ¡Oh! Ruta viviente camino del cielo.</a:t>
            </a:r>
          </a:p>
          <a:p>
            <a:r>
              <a:rPr lang="es-ES" sz="1050" dirty="0">
                <a:cs typeface="Segoe UI" panose="020B0502040204020203" pitchFamily="34" charset="0"/>
              </a:rPr>
              <a:t>Te cantamos, sacerdote de la nueva alianza.</a:t>
            </a:r>
          </a:p>
          <a:p>
            <a:r>
              <a:rPr lang="es-ES" sz="1050" dirty="0">
                <a:cs typeface="Segoe UI" panose="020B0502040204020203" pitchFamily="34" charset="0"/>
              </a:rPr>
              <a:t>Te alabamos, Tú eres nuestra paz por la sangre de la Cruz.</a:t>
            </a:r>
          </a:p>
          <a:p>
            <a:endParaRPr lang="es-ES" sz="1050" dirty="0">
              <a:cs typeface="Segoe UI" panose="020B0502040204020203" pitchFamily="34" charset="0"/>
            </a:endParaRPr>
          </a:p>
          <a:p>
            <a:r>
              <a:rPr lang="es-ES" sz="1050" dirty="0">
                <a:cs typeface="Segoe UI" panose="020B0502040204020203" pitchFamily="34" charset="0"/>
              </a:rPr>
              <a:t>Te cantamos, cordero de la Pascua eterna,</a:t>
            </a:r>
          </a:p>
          <a:p>
            <a:r>
              <a:rPr lang="es-ES" sz="1050" dirty="0">
                <a:cs typeface="Segoe UI" panose="020B0502040204020203" pitchFamily="34" charset="0"/>
              </a:rPr>
              <a:t>Te alabamos, ¡Oh! Víctima que borras nuestros pecados.</a:t>
            </a:r>
          </a:p>
          <a:p>
            <a:r>
              <a:rPr lang="es-ES" sz="1050" dirty="0">
                <a:cs typeface="Segoe UI" panose="020B0502040204020203" pitchFamily="34" charset="0"/>
              </a:rPr>
              <a:t>Te cantamos, ¡Oh! Templo de la nueva alianza,</a:t>
            </a:r>
          </a:p>
          <a:p>
            <a:r>
              <a:rPr lang="es-ES" sz="1050" dirty="0">
                <a:cs typeface="Segoe UI" panose="020B0502040204020203" pitchFamily="34" charset="0"/>
              </a:rPr>
              <a:t>¡Oh! Piedra angular y roca de Israel.</a:t>
            </a:r>
          </a:p>
          <a:p>
            <a:endParaRPr lang="es-ES" sz="1050" dirty="0">
              <a:cs typeface="Segoe UI" panose="020B0502040204020203" pitchFamily="34" charset="0"/>
            </a:endParaRPr>
          </a:p>
          <a:p>
            <a:r>
              <a:rPr lang="es-ES" sz="1050" b="1" dirty="0">
                <a:cs typeface="Segoe UI" panose="020B0502040204020203" pitchFamily="34" charset="0"/>
              </a:rPr>
              <a:t>NOTA PUEBLO DE REYES: BAJAR UN TONO Y MEDIO (-03)</a:t>
            </a:r>
            <a:endParaRPr lang="es-ES" sz="1100" b="1" dirty="0">
              <a:cs typeface="Segoe UI" panose="020B0502040204020203"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6017032"/>
          </a:xfrm>
          <a:prstGeom prst="rect">
            <a:avLst/>
          </a:prstGeom>
          <a:noFill/>
        </p:spPr>
        <p:txBody>
          <a:bodyPr wrap="square" rtlCol="0">
            <a:spAutoFit/>
          </a:bodyPr>
          <a:lstStyle/>
          <a:p>
            <a:r>
              <a:rPr lang="es-ES" sz="1100" b="1" dirty="0">
                <a:solidFill>
                  <a:srgbClr val="0070C0"/>
                </a:solidFill>
                <a:cs typeface="Segoe UI" panose="020B0502040204020203" pitchFamily="34" charset="0"/>
              </a:rPr>
              <a:t>Dm                 C      F                     C    Dm                  C   Dm  D7</a:t>
            </a:r>
          </a:p>
          <a:p>
            <a:r>
              <a:rPr lang="es-ES" sz="1100" dirty="0">
                <a:cs typeface="Segoe UI" panose="020B0502040204020203" pitchFamily="34" charset="0"/>
              </a:rPr>
              <a:t>Antes que te formaras dentro del vientre de tu madre,</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Dm                   A                     Dm  C</a:t>
            </a:r>
          </a:p>
          <a:p>
            <a:r>
              <a:rPr lang="es-ES" sz="1100" dirty="0">
                <a:cs typeface="Segoe UI" panose="020B0502040204020203" pitchFamily="34" charset="0"/>
              </a:rPr>
              <a:t>Antes que tú nacieras te conocía y te consagré.</a:t>
            </a:r>
          </a:p>
          <a:p>
            <a:r>
              <a:rPr lang="es-ES" sz="1100" b="1" dirty="0">
                <a:solidFill>
                  <a:srgbClr val="0070C0"/>
                </a:solidFill>
                <a:cs typeface="Segoe UI" panose="020B0502040204020203" pitchFamily="34" charset="0"/>
              </a:rPr>
              <a:t>Dm                 C  F                 C   Dm                   C Dm D7</a:t>
            </a:r>
          </a:p>
          <a:p>
            <a:r>
              <a:rPr lang="es-ES" sz="1100" dirty="0">
                <a:cs typeface="Segoe UI" panose="020B0502040204020203" pitchFamily="34" charset="0"/>
              </a:rPr>
              <a:t>Para ser mi profeta en las naciones yo te escogí;</a:t>
            </a:r>
          </a:p>
          <a:p>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Dm                       A                       Dm</a:t>
            </a:r>
          </a:p>
          <a:p>
            <a:r>
              <a:rPr lang="es-ES" sz="1100" dirty="0">
                <a:cs typeface="Segoe UI" panose="020B0502040204020203" pitchFamily="34" charset="0"/>
              </a:rPr>
              <a:t>Irás donde te envíe y lo que te mande proclamarás.</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Dm                         F      </a:t>
            </a:r>
          </a:p>
          <a:p>
            <a:r>
              <a:rPr lang="es-ES" sz="1100" b="1" dirty="0">
                <a:cs typeface="Segoe UI" panose="020B0502040204020203" pitchFamily="34" charset="0"/>
              </a:rPr>
              <a:t>Tengo que gritar tengo que arriesgar</a:t>
            </a:r>
          </a:p>
          <a:p>
            <a:r>
              <a:rPr lang="es-ES" sz="1100" b="1" dirty="0">
                <a:solidFill>
                  <a:srgbClr val="0070C0"/>
                </a:solidFill>
                <a:cs typeface="Segoe UI" panose="020B0502040204020203" pitchFamily="34" charset="0"/>
              </a:rPr>
              <a:t>              C                 F</a:t>
            </a:r>
          </a:p>
          <a:p>
            <a:r>
              <a:rPr lang="es-ES" sz="1100" b="1" dirty="0">
                <a:cs typeface="Segoe UI" panose="020B0502040204020203" pitchFamily="34" charset="0"/>
              </a:rPr>
              <a:t>¡Ay de mí si no lo hago!</a:t>
            </a:r>
          </a:p>
          <a:p>
            <a:r>
              <a:rPr lang="es-ES" sz="1100" b="1" dirty="0">
                <a:solidFill>
                  <a:srgbClr val="0070C0"/>
                </a:solidFill>
                <a:cs typeface="Segoe UI" panose="020B0502040204020203" pitchFamily="34" charset="0"/>
              </a:rPr>
              <a:t>   C                Dm               C                      Dm</a:t>
            </a:r>
          </a:p>
          <a:p>
            <a:r>
              <a:rPr lang="es-ES" sz="1100" b="1" dirty="0">
                <a:cs typeface="Segoe UI" panose="020B0502040204020203" pitchFamily="34" charset="0"/>
              </a:rPr>
              <a:t>¿Cómo escapar de Ti? ¿Cómo no hablar?</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A        Dm</a:t>
            </a:r>
          </a:p>
          <a:p>
            <a:r>
              <a:rPr lang="es-ES" sz="1100" b="1" dirty="0">
                <a:cs typeface="Segoe UI" panose="020B0502040204020203" pitchFamily="34" charset="0"/>
              </a:rPr>
              <a:t>Si tu voz me quema dentro.</a:t>
            </a:r>
          </a:p>
          <a:p>
            <a:r>
              <a:rPr lang="es-ES" sz="1100" b="1" dirty="0">
                <a:solidFill>
                  <a:srgbClr val="0070C0"/>
                </a:solidFill>
                <a:cs typeface="Segoe UI" panose="020B0502040204020203" pitchFamily="34" charset="0"/>
              </a:rPr>
              <a:t>Dm                           F      </a:t>
            </a:r>
          </a:p>
          <a:p>
            <a:r>
              <a:rPr lang="es-ES" sz="1100" b="1" dirty="0">
                <a:cs typeface="Segoe UI" panose="020B0502040204020203" pitchFamily="34" charset="0"/>
              </a:rPr>
              <a:t>Tengo que andar tengo que luchar</a:t>
            </a:r>
          </a:p>
          <a:p>
            <a:r>
              <a:rPr lang="es-ES" sz="1100" b="1" dirty="0">
                <a:solidFill>
                  <a:srgbClr val="0070C0"/>
                </a:solidFill>
                <a:cs typeface="Segoe UI" panose="020B0502040204020203" pitchFamily="34" charset="0"/>
              </a:rPr>
              <a:t>              C                 F</a:t>
            </a:r>
          </a:p>
          <a:p>
            <a:r>
              <a:rPr lang="es-ES" sz="1100" b="1" dirty="0">
                <a:cs typeface="Segoe UI" panose="020B0502040204020203" pitchFamily="34" charset="0"/>
              </a:rPr>
              <a:t>¡Ay de mí si no lo hago!</a:t>
            </a:r>
          </a:p>
          <a:p>
            <a:r>
              <a:rPr lang="es-ES" sz="1100" b="1" dirty="0">
                <a:solidFill>
                  <a:srgbClr val="0070C0"/>
                </a:solidFill>
                <a:cs typeface="Segoe UI" panose="020B0502040204020203" pitchFamily="34" charset="0"/>
              </a:rPr>
              <a:t>   C                Dm               C                      Dm</a:t>
            </a:r>
          </a:p>
          <a:p>
            <a:r>
              <a:rPr lang="es-ES" sz="1100" b="1" dirty="0">
                <a:cs typeface="Segoe UI" panose="020B0502040204020203" pitchFamily="34" charset="0"/>
              </a:rPr>
              <a:t>¿Cómo escapar de Ti? ¿Cómo no hablar?</a:t>
            </a:r>
          </a:p>
          <a:p>
            <a:r>
              <a:rPr lang="es-ES" sz="1100" b="1" dirty="0">
                <a:solidFill>
                  <a:srgbClr val="0070C0"/>
                </a:solidFill>
                <a:cs typeface="Segoe UI" panose="020B0502040204020203" pitchFamily="34" charset="0"/>
              </a:rPr>
              <a:t>        </a:t>
            </a:r>
            <a:r>
              <a:rPr lang="es-ES" sz="1100" b="1" dirty="0" err="1">
                <a:solidFill>
                  <a:srgbClr val="0070C0"/>
                </a:solidFill>
                <a:cs typeface="Segoe UI" panose="020B0502040204020203" pitchFamily="34" charset="0"/>
              </a:rPr>
              <a:t>Gm</a:t>
            </a:r>
            <a:r>
              <a:rPr lang="es-ES" sz="1100" b="1" dirty="0">
                <a:solidFill>
                  <a:srgbClr val="0070C0"/>
                </a:solidFill>
                <a:cs typeface="Segoe UI" panose="020B0502040204020203" pitchFamily="34" charset="0"/>
              </a:rPr>
              <a:t>           A        Dm</a:t>
            </a:r>
          </a:p>
          <a:p>
            <a:r>
              <a:rPr lang="es-ES" sz="1100" b="1" dirty="0">
                <a:cs typeface="Segoe UI" panose="020B0502040204020203" pitchFamily="34" charset="0"/>
              </a:rPr>
              <a:t>Si tu voz me quema dentro.</a:t>
            </a:r>
          </a:p>
          <a:p>
            <a:endParaRPr lang="es-ES" sz="1100" dirty="0">
              <a:cs typeface="Segoe UI" panose="020B0502040204020203" pitchFamily="34" charset="0"/>
            </a:endParaRPr>
          </a:p>
          <a:p>
            <a:r>
              <a:rPr lang="es-ES" sz="1100" dirty="0">
                <a:cs typeface="Segoe UI" panose="020B0502040204020203" pitchFamily="34" charset="0"/>
              </a:rPr>
              <a:t>No temas arriesgarte, porque contigo yo estaré.</a:t>
            </a:r>
          </a:p>
          <a:p>
            <a:r>
              <a:rPr lang="es-ES" sz="1100" dirty="0">
                <a:cs typeface="Segoe UI" panose="020B0502040204020203" pitchFamily="34" charset="0"/>
              </a:rPr>
              <a:t>No temas anunciarme, porque en tu boca yo hablaré.</a:t>
            </a:r>
          </a:p>
          <a:p>
            <a:r>
              <a:rPr lang="es-ES" sz="1100" dirty="0">
                <a:cs typeface="Segoe UI" panose="020B0502040204020203" pitchFamily="34" charset="0"/>
              </a:rPr>
              <a:t>Te encargo hoy mi pueblo para arrancar y derribar;</a:t>
            </a:r>
          </a:p>
          <a:p>
            <a:r>
              <a:rPr lang="es-ES" sz="1100" dirty="0">
                <a:cs typeface="Segoe UI" panose="020B0502040204020203" pitchFamily="34" charset="0"/>
              </a:rPr>
              <a:t>Para edificar, destruirás y plantarás.</a:t>
            </a:r>
          </a:p>
          <a:p>
            <a:endParaRPr lang="es-ES" sz="1100" dirty="0">
              <a:cs typeface="Segoe UI" panose="020B0502040204020203" pitchFamily="34" charset="0"/>
            </a:endParaRPr>
          </a:p>
          <a:p>
            <a:r>
              <a:rPr lang="es-ES" sz="1100" dirty="0">
                <a:cs typeface="Segoe UI" panose="020B0502040204020203" pitchFamily="34" charset="0"/>
              </a:rPr>
              <a:t>Deja a tus hermanos, deja tu padre y a tu madre;</a:t>
            </a:r>
          </a:p>
          <a:p>
            <a:r>
              <a:rPr lang="es-ES" sz="1100" dirty="0">
                <a:cs typeface="Segoe UI" panose="020B0502040204020203" pitchFamily="34" charset="0"/>
              </a:rPr>
              <a:t>Abandona tu casa, porque la tierra gritando está.</a:t>
            </a:r>
          </a:p>
          <a:p>
            <a:r>
              <a:rPr lang="es-ES" sz="1100" dirty="0">
                <a:cs typeface="Segoe UI" panose="020B0502040204020203" pitchFamily="34" charset="0"/>
              </a:rPr>
              <a:t>Nada traigas contigo, porque a tu lado yo estaré,</a:t>
            </a:r>
          </a:p>
          <a:p>
            <a:r>
              <a:rPr lang="es-ES" sz="1100" dirty="0">
                <a:cs typeface="Segoe UI" panose="020B0502040204020203" pitchFamily="34" charset="0"/>
              </a:rPr>
              <a:t>Es hora de luchar porque mi pueblo sufriendo está.</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Eduardo Ojeda (Coro Génesis)</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PROFETA</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Lucien</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Deiss</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PUEBLO DE REYES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5771308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C   D     G                       D            C                G</a:t>
            </a:r>
          </a:p>
          <a:p>
            <a:r>
              <a:rPr lang="es-SV" sz="1100" b="1" dirty="0">
                <a:latin typeface="Calibri" panose="020F0502020204030204" pitchFamily="34" charset="0"/>
              </a:rPr>
              <a:t>Hoy Señor te damos gracias, por la vida, la tierra y el sol.</a:t>
            </a:r>
          </a:p>
          <a:p>
            <a:r>
              <a:rPr lang="es-SV" sz="1100" b="1" dirty="0">
                <a:solidFill>
                  <a:srgbClr val="0070C0"/>
                </a:solidFill>
                <a:latin typeface="Calibri" panose="020F0502020204030204" pitchFamily="34" charset="0"/>
              </a:rPr>
              <a:t>             G           G7               C  Cm               G         D           G</a:t>
            </a:r>
          </a:p>
          <a:p>
            <a:r>
              <a:rPr lang="es-SV" sz="1100" b="1" dirty="0">
                <a:latin typeface="Calibri" panose="020F0502020204030204" pitchFamily="34" charset="0"/>
              </a:rPr>
              <a:t>Hoy Señor queremos cantar,      las grandezas de tu amor.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G               C               G</a:t>
            </a:r>
          </a:p>
          <a:p>
            <a:r>
              <a:rPr lang="es-SV" sz="1100" dirty="0">
                <a:latin typeface="Calibri" panose="020F0502020204030204" pitchFamily="34" charset="0"/>
              </a:rPr>
              <a:t>Gracias Padre, mi vida es tu vida,</a:t>
            </a:r>
          </a:p>
          <a:p>
            <a:r>
              <a:rPr lang="es-SV" sz="1100" b="1" dirty="0">
                <a:solidFill>
                  <a:srgbClr val="0070C0"/>
                </a:solidFill>
                <a:latin typeface="Calibri" panose="020F0502020204030204" pitchFamily="34" charset="0"/>
              </a:rPr>
              <a:t>         C             D             G</a:t>
            </a:r>
          </a:p>
          <a:p>
            <a:r>
              <a:rPr lang="es-SV" sz="1100" dirty="0">
                <a:latin typeface="Calibri" panose="020F0502020204030204" pitchFamily="34" charset="0"/>
              </a:rPr>
              <a:t>Tus manos amasan mi barro.</a:t>
            </a:r>
          </a:p>
          <a:p>
            <a:r>
              <a:rPr lang="es-SV" sz="1100" b="1" dirty="0">
                <a:solidFill>
                  <a:srgbClr val="0070C0"/>
                </a:solidFill>
                <a:latin typeface="Calibri" panose="020F0502020204030204" pitchFamily="34" charset="0"/>
              </a:rPr>
              <a:t>                          G7         C        Cm</a:t>
            </a:r>
          </a:p>
          <a:p>
            <a:r>
              <a:rPr lang="es-SV" sz="1100" dirty="0">
                <a:latin typeface="Calibri" panose="020F0502020204030204" pitchFamily="34" charset="0"/>
              </a:rPr>
              <a:t>Mi alma es tu aliento divino,</a:t>
            </a:r>
          </a:p>
          <a:p>
            <a:r>
              <a:rPr lang="es-SV" sz="1100" b="1" dirty="0">
                <a:solidFill>
                  <a:srgbClr val="0070C0"/>
                </a:solidFill>
                <a:latin typeface="Calibri" panose="020F0502020204030204" pitchFamily="34" charset="0"/>
              </a:rPr>
              <a:t>           G                   D        G</a:t>
            </a:r>
          </a:p>
          <a:p>
            <a:r>
              <a:rPr lang="es-SV" sz="1100" dirty="0">
                <a:latin typeface="Calibri" panose="020F0502020204030204" pitchFamily="34" charset="0"/>
              </a:rPr>
              <a:t>Tu sonrisa en mis ojos está</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25664" y="507281"/>
            <a:ext cx="4100540" cy="313932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A                    Bm                  F#m</a:t>
            </a:r>
          </a:p>
          <a:p>
            <a:r>
              <a:rPr lang="es-ES" sz="1100" dirty="0">
                <a:latin typeface="Calibri" panose="020F0502020204030204" pitchFamily="34" charset="0"/>
                <a:cs typeface="Segoe UI" panose="020B0502040204020203" pitchFamily="34" charset="0"/>
              </a:rPr>
              <a:t>Te damos gracias Señor, de todo corazón.</a:t>
            </a:r>
          </a:p>
          <a:p>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Te damos gracias, Señor. Cantamos para Ti.</a:t>
            </a:r>
          </a:p>
          <a:p>
            <a:endParaRPr lang="es-ES" sz="1100" b="1" dirty="0">
              <a:latin typeface="Calibri" panose="020F0502020204030204" pitchFamily="34" charset="0"/>
              <a:cs typeface="Segoe UI" panose="020B0502040204020203" pitchFamily="34" charset="0"/>
            </a:endParaRP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 tu nombre daremos gracias, por tu amor y tu lealtad,</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Te llamé y me escuchaste, aumentaste el valor de mi alma.</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Te alaban los reyes de la tierra, </a:t>
            </a:r>
          </a:p>
          <a:p>
            <a:r>
              <a:rPr lang="es-ES" sz="1100" dirty="0">
                <a:latin typeface="Calibri" panose="020F0502020204030204" pitchFamily="34" charset="0"/>
                <a:cs typeface="Segoe UI" panose="020B0502040204020203" pitchFamily="34" charset="0"/>
              </a:rPr>
              <a:t>porque oyeron la voz de tu palabra.</a:t>
            </a:r>
          </a:p>
          <a:p>
            <a:r>
              <a:rPr lang="es-ES" sz="1100" dirty="0">
                <a:latin typeface="Calibri" panose="020F0502020204030204" pitchFamily="34" charset="0"/>
                <a:cs typeface="Segoe UI" panose="020B0502040204020203" pitchFamily="34" charset="0"/>
              </a:rPr>
              <a:t>Y en los caminos del Señor van cantando, </a:t>
            </a:r>
          </a:p>
          <a:p>
            <a:r>
              <a:rPr lang="es-ES" sz="1100" dirty="0">
                <a:latin typeface="Calibri" panose="020F0502020204030204" pitchFamily="34" charset="0"/>
                <a:cs typeface="Segoe UI" panose="020B0502040204020203" pitchFamily="34" charset="0"/>
              </a:rPr>
              <a:t>porque grande es la gloria del Señor.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Si camino en medio de la angustia, </a:t>
            </a:r>
          </a:p>
          <a:p>
            <a:r>
              <a:rPr lang="es-ES" sz="1100" dirty="0">
                <a:latin typeface="Calibri" panose="020F0502020204030204" pitchFamily="34" charset="0"/>
                <a:cs typeface="Segoe UI" panose="020B0502040204020203" pitchFamily="34" charset="0"/>
              </a:rPr>
              <a:t>me das vida a pesar del enemigo;</a:t>
            </a:r>
          </a:p>
          <a:p>
            <a:r>
              <a:rPr lang="es-ES" sz="1100" dirty="0">
                <a:latin typeface="Calibri" panose="020F0502020204030204" pitchFamily="34" charset="0"/>
                <a:cs typeface="Segoe UI" panose="020B0502040204020203" pitchFamily="34" charset="0"/>
              </a:rPr>
              <a:t>Tú miras al pobre y al humilde, grandioso es el Señor.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Juan Antonio Espinoza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 DAMOS GRACIAS SEÑOR</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HOY SEÑOR TE DAMOS GRACIAS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5" name="14 CuadroTexto"/>
          <p:cNvSpPr txBox="1"/>
          <p:nvPr/>
        </p:nvSpPr>
        <p:spPr>
          <a:xfrm>
            <a:off x="391627" y="3144564"/>
            <a:ext cx="3978018" cy="297004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G   D                           Em      C</a:t>
            </a:r>
          </a:p>
          <a:p>
            <a:r>
              <a:rPr lang="es-SV" sz="1100" dirty="0">
                <a:latin typeface="Calibri" panose="020F0502020204030204" pitchFamily="34" charset="0"/>
              </a:rPr>
              <a:t>Señor,     toma mi vida nueva</a:t>
            </a:r>
          </a:p>
          <a:p>
            <a:r>
              <a:rPr lang="es-SV" sz="1100" b="1" dirty="0">
                <a:solidFill>
                  <a:srgbClr val="002060"/>
                </a:solidFill>
                <a:latin typeface="Calibri" panose="020F0502020204030204" pitchFamily="34" charset="0"/>
              </a:rPr>
              <a:t>     </a:t>
            </a:r>
            <a:r>
              <a:rPr lang="es-SV" sz="1100" b="1" dirty="0">
                <a:solidFill>
                  <a:srgbClr val="0070C0"/>
                </a:solidFill>
                <a:latin typeface="Calibri" panose="020F0502020204030204" pitchFamily="34" charset="0"/>
              </a:rPr>
              <a:t>                             G                                    D</a:t>
            </a:r>
          </a:p>
          <a:p>
            <a:r>
              <a:rPr lang="es-SV" sz="1100" dirty="0">
                <a:latin typeface="Calibri" panose="020F0502020204030204" pitchFamily="34" charset="0"/>
              </a:rPr>
              <a:t>antes de que la espera desgaste años en mí.</a:t>
            </a:r>
          </a:p>
          <a:p>
            <a:r>
              <a:rPr lang="es-SV" sz="1100" b="1" dirty="0">
                <a:solidFill>
                  <a:srgbClr val="0070C0"/>
                </a:solidFill>
                <a:latin typeface="Calibri" panose="020F0502020204030204" pitchFamily="34" charset="0"/>
              </a:rPr>
              <a:t>     G   D                                     Em        C </a:t>
            </a:r>
          </a:p>
          <a:p>
            <a:r>
              <a:rPr lang="es-SV" sz="1100" dirty="0">
                <a:latin typeface="Calibri" panose="020F0502020204030204" pitchFamily="34" charset="0"/>
              </a:rPr>
              <a:t>Estoy     dispuesto a lo que quieras,</a:t>
            </a:r>
          </a:p>
          <a:p>
            <a:r>
              <a:rPr lang="es-SV" sz="1100" b="1" dirty="0">
                <a:solidFill>
                  <a:srgbClr val="0070C0"/>
                </a:solidFill>
                <a:latin typeface="Calibri" panose="020F0502020204030204" pitchFamily="34" charset="0"/>
              </a:rPr>
              <a:t>                                  G            C           D        G</a:t>
            </a:r>
          </a:p>
          <a:p>
            <a:r>
              <a:rPr lang="es-SV" sz="1100" dirty="0">
                <a:latin typeface="Calibri" panose="020F0502020204030204" pitchFamily="34" charset="0"/>
              </a:rPr>
              <a:t>No importa lo que sea, Tú llámame a servir.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G                               D                Em             C</a:t>
            </a:r>
          </a:p>
          <a:p>
            <a:r>
              <a:rPr lang="es-SV" sz="1100" b="1" dirty="0">
                <a:latin typeface="Calibri" panose="020F0502020204030204" pitchFamily="34" charset="0"/>
              </a:rPr>
              <a:t>Llévame donde los hombres necesiten tus palabras,</a:t>
            </a:r>
          </a:p>
          <a:p>
            <a:r>
              <a:rPr lang="es-SV" sz="1100" b="1" dirty="0">
                <a:solidFill>
                  <a:srgbClr val="0070C0"/>
                </a:solidFill>
                <a:latin typeface="Calibri" panose="020F0502020204030204" pitchFamily="34" charset="0"/>
              </a:rPr>
              <a:t>          G    A                           D</a:t>
            </a:r>
          </a:p>
          <a:p>
            <a:r>
              <a:rPr lang="es-SV" sz="1100" b="1" dirty="0">
                <a:latin typeface="Calibri" panose="020F0502020204030204" pitchFamily="34" charset="0"/>
              </a:rPr>
              <a:t>Necesiten mis ganas de vivir.</a:t>
            </a:r>
          </a:p>
          <a:p>
            <a:r>
              <a:rPr lang="es-SV" sz="1100" b="1" dirty="0">
                <a:solidFill>
                  <a:srgbClr val="0070C0"/>
                </a:solidFill>
                <a:latin typeface="Calibri" panose="020F0502020204030204" pitchFamily="34" charset="0"/>
              </a:rPr>
              <a:t>              G                   D                    Em                 C</a:t>
            </a:r>
          </a:p>
          <a:p>
            <a:r>
              <a:rPr lang="es-SV" sz="1100" b="1" dirty="0">
                <a:latin typeface="Calibri" panose="020F0502020204030204" pitchFamily="34" charset="0"/>
              </a:rPr>
              <a:t>Donde falte la esperanza, donde falte la alegría,</a:t>
            </a:r>
          </a:p>
          <a:p>
            <a:r>
              <a:rPr lang="es-SV" sz="1100" b="1" dirty="0">
                <a:solidFill>
                  <a:srgbClr val="0070C0"/>
                </a:solidFill>
                <a:latin typeface="Calibri" panose="020F0502020204030204" pitchFamily="34" charset="0"/>
              </a:rPr>
              <a:t>              G         D                            G</a:t>
            </a:r>
          </a:p>
          <a:p>
            <a:r>
              <a:rPr lang="es-SV" sz="1100" b="1" dirty="0">
                <a:latin typeface="Calibri" panose="020F0502020204030204" pitchFamily="34" charset="0"/>
              </a:rPr>
              <a:t>Simplemente por no saber de Ti.</a:t>
            </a:r>
          </a:p>
        </p:txBody>
      </p:sp>
      <p:sp>
        <p:nvSpPr>
          <p:cNvPr id="26" name="Redondear rectángulo de esquina diagonal 25"/>
          <p:cNvSpPr/>
          <p:nvPr/>
        </p:nvSpPr>
        <p:spPr>
          <a:xfrm>
            <a:off x="3303357" y="2892228"/>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27" name="Paralelogramo 26"/>
          <p:cNvSpPr/>
          <p:nvPr/>
        </p:nvSpPr>
        <p:spPr>
          <a:xfrm>
            <a:off x="482934" y="3066089"/>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14865" y="2892231"/>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ALMA MISIONERA</a:t>
            </a:r>
          </a:p>
        </p:txBody>
      </p:sp>
      <p:sp>
        <p:nvSpPr>
          <p:cNvPr id="29" name="Conector 28"/>
          <p:cNvSpPr/>
          <p:nvPr/>
        </p:nvSpPr>
        <p:spPr>
          <a:xfrm>
            <a:off x="502538" y="2932226"/>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11002" y="2837146"/>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02" y="2846186"/>
            <a:ext cx="340452" cy="317106"/>
          </a:xfrm>
          <a:prstGeom prst="flowChartConnector">
            <a:avLst/>
          </a:prstGeom>
        </p:spPr>
      </p:pic>
      <p:sp>
        <p:nvSpPr>
          <p:cNvPr id="32" name="14 CuadroTexto"/>
          <p:cNvSpPr txBox="1"/>
          <p:nvPr/>
        </p:nvSpPr>
        <p:spPr>
          <a:xfrm>
            <a:off x="5138082" y="3937369"/>
            <a:ext cx="3978018" cy="229293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Cm                    Gm</a:t>
            </a:r>
          </a:p>
          <a:p>
            <a:r>
              <a:rPr lang="es-SV" sz="1100" b="1" dirty="0">
                <a:latin typeface="Calibri" panose="020F0502020204030204" pitchFamily="34" charset="0"/>
              </a:rPr>
              <a:t>Te den gracias todos los pueblos,</a:t>
            </a:r>
          </a:p>
          <a:p>
            <a:r>
              <a:rPr lang="es-SV" sz="1100" b="1" dirty="0">
                <a:solidFill>
                  <a:srgbClr val="0070C0"/>
                </a:solidFill>
                <a:latin typeface="Calibri" panose="020F0502020204030204" pitchFamily="34" charset="0"/>
              </a:rPr>
              <a:t>         D                                           Gm</a:t>
            </a:r>
          </a:p>
          <a:p>
            <a:r>
              <a:rPr lang="es-SV" sz="1100" b="1" dirty="0">
                <a:latin typeface="Calibri" panose="020F0502020204030204" pitchFamily="34" charset="0"/>
              </a:rPr>
              <a:t>Que todos los pueblos te den gracias.</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Cm                                                Gm</a:t>
            </a:r>
          </a:p>
          <a:p>
            <a:r>
              <a:rPr lang="es-SV" sz="1100" dirty="0">
                <a:latin typeface="Calibri" panose="020F0502020204030204" pitchFamily="34" charset="0"/>
              </a:rPr>
              <a:t>Señor, Señor, Señor gracias te damos,</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D                                           Gm</a:t>
            </a:r>
          </a:p>
          <a:p>
            <a:r>
              <a:rPr lang="es-SV" sz="1100" dirty="0">
                <a:latin typeface="Calibri" panose="020F0502020204030204" pitchFamily="34" charset="0"/>
              </a:rPr>
              <a:t>Por esta misa que hemos celebrado.</a:t>
            </a:r>
          </a:p>
          <a:p>
            <a:r>
              <a:rPr lang="es-SV" sz="1100" b="1" dirty="0">
                <a:latin typeface="Calibri" panose="020F0502020204030204" pitchFamily="34" charset="0"/>
              </a:rPr>
              <a:t>      </a:t>
            </a:r>
            <a:r>
              <a:rPr lang="es-SV" sz="1100" b="1" dirty="0">
                <a:solidFill>
                  <a:srgbClr val="0070C0"/>
                </a:solidFill>
                <a:latin typeface="Calibri" panose="020F0502020204030204" pitchFamily="34" charset="0"/>
              </a:rPr>
              <a:t>Cm                                             Gm</a:t>
            </a:r>
          </a:p>
          <a:p>
            <a:r>
              <a:rPr lang="es-SV" sz="1100" dirty="0">
                <a:latin typeface="Calibri" panose="020F0502020204030204" pitchFamily="34" charset="0"/>
              </a:rPr>
              <a:t>Tu Cuerpo y Sangre ya hemos recibido,</a:t>
            </a:r>
          </a:p>
          <a:p>
            <a:r>
              <a:rPr lang="es-SV" sz="1100" b="1" dirty="0">
                <a:solidFill>
                  <a:srgbClr val="0070C0"/>
                </a:solidFill>
                <a:latin typeface="Calibri" panose="020F0502020204030204" pitchFamily="34" charset="0"/>
              </a:rPr>
              <a:t>       D                                       Gm</a:t>
            </a:r>
          </a:p>
          <a:p>
            <a:r>
              <a:rPr lang="es-SV" sz="1100" dirty="0">
                <a:latin typeface="Calibri" panose="020F0502020204030204" pitchFamily="34" charset="0"/>
              </a:rPr>
              <a:t>Volvemos a la vida entusiasmados.</a:t>
            </a:r>
          </a:p>
        </p:txBody>
      </p:sp>
      <p:sp>
        <p:nvSpPr>
          <p:cNvPr id="33" name="Redondear rectángulo de esquina diagonal 32"/>
          <p:cNvSpPr/>
          <p:nvPr/>
        </p:nvSpPr>
        <p:spPr>
          <a:xfrm>
            <a:off x="8049812" y="3685033"/>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34" name="Paralelogramo 33"/>
          <p:cNvSpPr/>
          <p:nvPr/>
        </p:nvSpPr>
        <p:spPr>
          <a:xfrm>
            <a:off x="5229389" y="3858894"/>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Eduardo de Zayas</a:t>
            </a:r>
          </a:p>
        </p:txBody>
      </p:sp>
      <p:sp>
        <p:nvSpPr>
          <p:cNvPr id="35" name="Paralelogramo 34"/>
          <p:cNvSpPr/>
          <p:nvPr/>
        </p:nvSpPr>
        <p:spPr>
          <a:xfrm>
            <a:off x="5261320" y="3685036"/>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TE DEN GRACIAS</a:t>
            </a:r>
          </a:p>
        </p:txBody>
      </p:sp>
      <p:sp>
        <p:nvSpPr>
          <p:cNvPr id="36" name="Conector 35"/>
          <p:cNvSpPr/>
          <p:nvPr/>
        </p:nvSpPr>
        <p:spPr>
          <a:xfrm>
            <a:off x="5248993" y="3725031"/>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7" name="Imagen 3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57457" y="3629951"/>
            <a:ext cx="340452" cy="335187"/>
          </a:xfrm>
          <a:prstGeom prst="flowChartConnector">
            <a:avLst/>
          </a:prstGeom>
        </p:spPr>
      </p:pic>
      <p:pic>
        <p:nvPicPr>
          <p:cNvPr id="38" name="Imagen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457" y="3638991"/>
            <a:ext cx="340452" cy="317106"/>
          </a:xfrm>
          <a:prstGeom prst="flowChartConnector">
            <a:avLst/>
          </a:prstGeom>
        </p:spPr>
      </p:pic>
      <p:sp>
        <p:nvSpPr>
          <p:cNvPr id="39" name="Rectángulo 38"/>
          <p:cNvSpPr/>
          <p:nvPr/>
        </p:nvSpPr>
        <p:spPr>
          <a:xfrm>
            <a:off x="5157457" y="894177"/>
            <a:ext cx="3236442"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400" dirty="0"/>
              <a:t>REVISA ACORDES </a:t>
            </a:r>
            <a:r>
              <a:rPr lang="es-SV" sz="2400" dirty="0">
                <a:sym typeface="Wingdings" panose="05000000000000000000" pitchFamily="2" charset="2"/>
              </a:rPr>
              <a:t></a:t>
            </a:r>
            <a:endParaRPr lang="es-SV" sz="2400" dirty="0"/>
          </a:p>
        </p:txBody>
      </p:sp>
    </p:spTree>
    <p:extLst>
      <p:ext uri="{BB962C8B-B14F-4D97-AF65-F5344CB8AC3E}">
        <p14:creationId xmlns:p14="http://schemas.microsoft.com/office/powerpoint/2010/main" val="24933157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Cantos marianos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4" name="Marcador de posición de imagen 3"/>
          <p:cNvPicPr>
            <a:picLocks noGrp="1" noChangeAspect="1"/>
          </p:cNvPicPr>
          <p:nvPr>
            <p:ph type="pic" idx="1"/>
          </p:nvPr>
        </p:nvPicPr>
        <p:blipFill>
          <a:blip r:embed="rId6">
            <a:extLst>
              <a:ext uri="{28A0092B-C50C-407E-A947-70E740481C1C}">
                <a14:useLocalDpi xmlns:a14="http://schemas.microsoft.com/office/drawing/2010/main" val="0"/>
              </a:ext>
            </a:extLst>
          </a:blip>
          <a:srcRect t="5526" b="5526"/>
          <a:stretch>
            <a:fillRect/>
          </a:stretch>
        </p:blipFill>
        <p:spPr/>
      </p:pic>
      <p:pic>
        <p:nvPicPr>
          <p:cNvPr id="11" name="Imagen 10">
            <a:extLst>
              <a:ext uri="{FF2B5EF4-FFF2-40B4-BE49-F238E27FC236}">
                <a16:creationId xmlns="" xmlns:a16="http://schemas.microsoft.com/office/drawing/2014/main" id="{65D7C6DF-6DB2-4A28-A669-06911DE7CF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37417970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500136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             A            Bm           A</a:t>
            </a:r>
          </a:p>
          <a:p>
            <a:r>
              <a:rPr lang="es-SV" sz="1100" b="1" dirty="0">
                <a:latin typeface="Calibri" panose="020F0502020204030204" pitchFamily="34" charset="0"/>
              </a:rPr>
              <a:t>María mírame, María mírame,</a:t>
            </a:r>
          </a:p>
          <a:p>
            <a:r>
              <a:rPr lang="es-SV" sz="1100" b="1" dirty="0">
                <a:solidFill>
                  <a:srgbClr val="0070C0"/>
                </a:solidFill>
                <a:latin typeface="Calibri" panose="020F0502020204030204" pitchFamily="34" charset="0"/>
              </a:rPr>
              <a:t>                   G                   Em                 A</a:t>
            </a:r>
          </a:p>
          <a:p>
            <a:r>
              <a:rPr lang="es-SV" sz="1100" b="1" dirty="0">
                <a:latin typeface="Calibri" panose="020F0502020204030204" pitchFamily="34" charset="0"/>
              </a:rPr>
              <a:t>Si tú me miras Él también me mirará</a:t>
            </a:r>
          </a:p>
          <a:p>
            <a:r>
              <a:rPr lang="es-SV" sz="1100" b="1" dirty="0">
                <a:solidFill>
                  <a:srgbClr val="0070C0"/>
                </a:solidFill>
                <a:latin typeface="Calibri" panose="020F0502020204030204" pitchFamily="34" charset="0"/>
              </a:rPr>
              <a:t>                       D            G                         D              G</a:t>
            </a:r>
          </a:p>
          <a:p>
            <a:r>
              <a:rPr lang="es-SV" sz="1100" b="1" dirty="0">
                <a:latin typeface="Calibri" panose="020F0502020204030204" pitchFamily="34" charset="0"/>
              </a:rPr>
              <a:t>Madre mía mírame,       de la mano llévame</a:t>
            </a:r>
          </a:p>
          <a:p>
            <a:r>
              <a:rPr lang="es-SV" sz="1100" b="1" dirty="0">
                <a:solidFill>
                  <a:srgbClr val="0070C0"/>
                </a:solidFill>
                <a:latin typeface="Calibri" panose="020F0502020204030204" pitchFamily="34" charset="0"/>
              </a:rPr>
              <a:t>                         D                    G          A            D</a:t>
            </a:r>
          </a:p>
          <a:p>
            <a:r>
              <a:rPr lang="es-SV" sz="1100" b="1" dirty="0">
                <a:latin typeface="Calibri" panose="020F0502020204030204" pitchFamily="34" charset="0"/>
              </a:rPr>
              <a:t>Muy cerca de Él, que ahí me quiero quedar.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Bm     F#m             Bm</a:t>
            </a:r>
          </a:p>
          <a:p>
            <a:r>
              <a:rPr lang="es-SV" sz="1100" dirty="0">
                <a:latin typeface="Calibri" panose="020F0502020204030204" pitchFamily="34" charset="0"/>
              </a:rPr>
              <a:t>María cúbreme con tu manto,</a:t>
            </a:r>
          </a:p>
          <a:p>
            <a:r>
              <a:rPr lang="es-SV" sz="1100" b="1" dirty="0">
                <a:solidFill>
                  <a:srgbClr val="0070C0"/>
                </a:solidFill>
                <a:latin typeface="Calibri" panose="020F0502020204030204" pitchFamily="34" charset="0"/>
              </a:rPr>
              <a:t>                       G      A              D</a:t>
            </a:r>
          </a:p>
          <a:p>
            <a:r>
              <a:rPr lang="es-SV" sz="1100" dirty="0">
                <a:latin typeface="Calibri" panose="020F0502020204030204" pitchFamily="34" charset="0"/>
              </a:rPr>
              <a:t>Que tengo miedo, no sé rezar.</a:t>
            </a:r>
          </a:p>
          <a:p>
            <a:r>
              <a:rPr lang="es-SV" sz="1100" b="1" dirty="0">
                <a:solidFill>
                  <a:srgbClr val="0070C0"/>
                </a:solidFill>
                <a:latin typeface="Calibri" panose="020F0502020204030204" pitchFamily="34" charset="0"/>
              </a:rPr>
              <a:t>                        G     A            F#m Bm</a:t>
            </a:r>
          </a:p>
          <a:p>
            <a:r>
              <a:rPr lang="es-SV" sz="1100" dirty="0">
                <a:latin typeface="Calibri" panose="020F0502020204030204" pitchFamily="34" charset="0"/>
              </a:rPr>
              <a:t>Que por tus ojos misericordiosos,</a:t>
            </a:r>
          </a:p>
          <a:p>
            <a:r>
              <a:rPr lang="es-SV" sz="1100" b="1" dirty="0">
                <a:solidFill>
                  <a:srgbClr val="0070C0"/>
                </a:solidFill>
                <a:latin typeface="Calibri" panose="020F0502020204030204" pitchFamily="34" charset="0"/>
              </a:rPr>
              <a:t>                      G       A                    D</a:t>
            </a:r>
          </a:p>
          <a:p>
            <a:r>
              <a:rPr lang="es-SV" sz="1100" dirty="0">
                <a:latin typeface="Calibri" panose="020F0502020204030204" pitchFamily="34" charset="0"/>
              </a:rPr>
              <a:t>Tendré la fuerza,     tendré la paz.</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Madre consuélame de mis penas,</a:t>
            </a:r>
          </a:p>
          <a:p>
            <a:r>
              <a:rPr lang="es-SV" sz="1100" dirty="0">
                <a:latin typeface="Calibri" panose="020F0502020204030204" pitchFamily="34" charset="0"/>
              </a:rPr>
              <a:t>Es que no quiero ofenderle más.</a:t>
            </a:r>
          </a:p>
          <a:p>
            <a:r>
              <a:rPr lang="es-SV" sz="1100" dirty="0">
                <a:latin typeface="Calibri" panose="020F0502020204030204" pitchFamily="34" charset="0"/>
              </a:rPr>
              <a:t>Que por tus ojos misericordiosos,</a:t>
            </a:r>
          </a:p>
          <a:p>
            <a:r>
              <a:rPr lang="es-SV" sz="1100" dirty="0">
                <a:latin typeface="Calibri" panose="020F0502020204030204" pitchFamily="34" charset="0"/>
              </a:rPr>
              <a:t>Quiero ir al cielo y verlos ya.</a:t>
            </a:r>
          </a:p>
          <a:p>
            <a:endParaRPr lang="es-SV" sz="1100" dirty="0">
              <a:latin typeface="Calibri" panose="020F0502020204030204" pitchFamily="34" charset="0"/>
            </a:endParaRPr>
          </a:p>
          <a:p>
            <a:r>
              <a:rPr lang="es-SV" sz="1100" dirty="0">
                <a:latin typeface="Calibri" panose="020F0502020204030204" pitchFamily="34" charset="0"/>
              </a:rPr>
              <a:t>Madre acógeme en el pesebre,</a:t>
            </a:r>
          </a:p>
          <a:p>
            <a:r>
              <a:rPr lang="es-SV" sz="1100" dirty="0">
                <a:latin typeface="Calibri" panose="020F0502020204030204" pitchFamily="34" charset="0"/>
              </a:rPr>
              <a:t>Junto a tu Niño y san José.</a:t>
            </a:r>
          </a:p>
          <a:p>
            <a:r>
              <a:rPr lang="es-SV" sz="1100" dirty="0">
                <a:latin typeface="Calibri" panose="020F0502020204030204" pitchFamily="34" charset="0"/>
              </a:rPr>
              <a:t>Que por tus ojos misericordiosos,</a:t>
            </a:r>
          </a:p>
          <a:p>
            <a:r>
              <a:rPr lang="es-SV" sz="1100" dirty="0">
                <a:latin typeface="Calibri" panose="020F0502020204030204" pitchFamily="34" charset="0"/>
              </a:rPr>
              <a:t>Toda mi vida sea un Belén.</a:t>
            </a:r>
          </a:p>
          <a:p>
            <a:endParaRPr lang="es-SV" sz="1100" dirty="0">
              <a:latin typeface="Calibri" panose="020F0502020204030204" pitchFamily="34" charset="0"/>
            </a:endParaRPr>
          </a:p>
          <a:p>
            <a:r>
              <a:rPr lang="es-SV" sz="1100" b="1" dirty="0">
                <a:latin typeface="Calibri" panose="020F0502020204030204" pitchFamily="34" charset="0"/>
              </a:rPr>
              <a:t>En tus brazos quiero descansar.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483209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C  F G    F  G   Am  Dm  G</a:t>
            </a:r>
          </a:p>
          <a:p>
            <a:r>
              <a:rPr lang="es-ES" sz="1100" b="1" dirty="0" err="1">
                <a:latin typeface="Calibri" panose="020F0502020204030204" pitchFamily="34" charset="0"/>
                <a:cs typeface="Segoe UI" panose="020B0502040204020203" pitchFamily="34" charset="0"/>
              </a:rPr>
              <a:t>Aaave</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Aaaave</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Maaría</a:t>
            </a:r>
            <a:r>
              <a:rPr lang="es-ES" sz="1100" b="1" dirty="0">
                <a:latin typeface="Calibri" panose="020F0502020204030204" pitchFamily="34" charset="0"/>
                <a:cs typeface="Segoe UI" panose="020B0502040204020203" pitchFamily="34" charset="0"/>
              </a:rPr>
              <a:t>.</a:t>
            </a:r>
            <a:endParaRPr lang="es-ES" sz="1100" b="1" dirty="0">
              <a:solidFill>
                <a:srgbClr val="0070C0"/>
              </a:solidFill>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      F          G    F        G        C        Dm         G</a:t>
            </a:r>
          </a:p>
          <a:p>
            <a:r>
              <a:rPr lang="es-ES" sz="1100" dirty="0">
                <a:latin typeface="Calibri" panose="020F0502020204030204" pitchFamily="34" charset="0"/>
                <a:cs typeface="Segoe UI" panose="020B0502040204020203" pitchFamily="34" charset="0"/>
              </a:rPr>
              <a:t>Apareció en el cielo una señal, era una mujer vestida de sol.</a:t>
            </a:r>
          </a:p>
          <a:p>
            <a:r>
              <a:rPr lang="es-ES" sz="1100" b="1" dirty="0">
                <a:solidFill>
                  <a:srgbClr val="0070C0"/>
                </a:solidFill>
                <a:latin typeface="Calibri" panose="020F0502020204030204" pitchFamily="34" charset="0"/>
                <a:cs typeface="Segoe UI" panose="020B0502040204020203" pitchFamily="34" charset="0"/>
              </a:rPr>
              <a:t>               C            F             G         F        G       C        Dm              G</a:t>
            </a:r>
          </a:p>
          <a:p>
            <a:r>
              <a:rPr lang="es-ES" sz="1100" dirty="0">
                <a:latin typeface="Calibri" panose="020F0502020204030204" pitchFamily="34" charset="0"/>
                <a:cs typeface="Segoe UI" panose="020B0502040204020203" pitchFamily="34" charset="0"/>
              </a:rPr>
              <a:t>Una docena de bellas estrellas sobre su cabeza coronan su ser.</a:t>
            </a:r>
          </a:p>
          <a:p>
            <a:r>
              <a:rPr lang="es-ES" sz="1100" b="1" dirty="0">
                <a:solidFill>
                  <a:srgbClr val="0070C0"/>
                </a:solidFill>
                <a:latin typeface="Calibri" panose="020F0502020204030204" pitchFamily="34" charset="0"/>
                <a:cs typeface="Segoe UI" panose="020B0502040204020203" pitchFamily="34" charset="0"/>
              </a:rPr>
              <a:t>                     C       F            G          F        G     C</a:t>
            </a:r>
          </a:p>
          <a:p>
            <a:r>
              <a:rPr lang="es-ES" sz="1100" dirty="0">
                <a:latin typeface="Calibri" panose="020F0502020204030204" pitchFamily="34" charset="0"/>
                <a:cs typeface="Segoe UI" panose="020B0502040204020203" pitchFamily="34" charset="0"/>
              </a:rPr>
              <a:t>Bienaventurada te llamaremos las generaciones</a:t>
            </a:r>
          </a:p>
          <a:p>
            <a:r>
              <a:rPr lang="es-ES" sz="1100" b="1" dirty="0">
                <a:solidFill>
                  <a:srgbClr val="0070C0"/>
                </a:solidFill>
                <a:latin typeface="Calibri" panose="020F0502020204030204" pitchFamily="34" charset="0"/>
                <a:cs typeface="Segoe UI" panose="020B0502040204020203" pitchFamily="34" charset="0"/>
              </a:rPr>
              <a:t>      Dm                G</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 todas las naciones.</a:t>
            </a:r>
          </a:p>
          <a:p>
            <a:r>
              <a:rPr lang="es-ES" sz="1100" b="1" dirty="0">
                <a:solidFill>
                  <a:srgbClr val="0070C0"/>
                </a:solidFill>
                <a:latin typeface="Calibri" panose="020F0502020204030204" pitchFamily="34" charset="0"/>
                <a:cs typeface="Segoe UI" panose="020B0502040204020203" pitchFamily="34" charset="0"/>
              </a:rPr>
              <a:t>                  C             F            G             F         G             C</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Dios te saluda oh Reina y Madre, Madre siempre virgen, </a:t>
            </a:r>
          </a:p>
          <a:p>
            <a:r>
              <a:rPr lang="es-ES" sz="1100" b="1" dirty="0">
                <a:solidFill>
                  <a:srgbClr val="0070C0"/>
                </a:solidFill>
                <a:latin typeface="Calibri" panose="020F0502020204030204" pitchFamily="34" charset="0"/>
                <a:cs typeface="Segoe UI" panose="020B0502040204020203" pitchFamily="34" charset="0"/>
              </a:rPr>
              <a:t>  Dm                G</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Madre Inmaculada.</a:t>
            </a:r>
          </a:p>
          <a:p>
            <a:endParaRPr lang="es-ES" sz="1100" dirty="0">
              <a:latin typeface="Calibri" panose="020F0502020204030204" pitchFamily="34" charset="0"/>
              <a:cs typeface="Segoe UI" panose="020B0502040204020203" pitchFamily="34" charset="0"/>
            </a:endParaRPr>
          </a:p>
          <a:p>
            <a:r>
              <a:rPr lang="es-ES" sz="1100" b="1" dirty="0" err="1">
                <a:latin typeface="Calibri" panose="020F0502020204030204" pitchFamily="34" charset="0"/>
                <a:cs typeface="Segoe UI" panose="020B0502040204020203" pitchFamily="34" charset="0"/>
              </a:rPr>
              <a:t>Aaave</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Aaaave</a:t>
            </a:r>
            <a:r>
              <a:rPr lang="es-ES" sz="1100" b="1" dirty="0">
                <a:latin typeface="Calibri" panose="020F0502020204030204" pitchFamily="34" charset="0"/>
                <a:cs typeface="Segoe UI" panose="020B0502040204020203" pitchFamily="34" charset="0"/>
              </a:rPr>
              <a:t>, </a:t>
            </a:r>
            <a:r>
              <a:rPr lang="es-ES" sz="1100" b="1" dirty="0" err="1">
                <a:latin typeface="Calibri" panose="020F0502020204030204" pitchFamily="34" charset="0"/>
                <a:cs typeface="Segoe UI" panose="020B0502040204020203" pitchFamily="34" charset="0"/>
              </a:rPr>
              <a:t>Maaría</a:t>
            </a:r>
            <a:r>
              <a:rPr lang="es-ES" sz="1100" b="1" dirty="0">
                <a:latin typeface="Calibri" panose="020F0502020204030204" pitchFamily="34" charset="0"/>
                <a:cs typeface="Segoe UI" panose="020B0502040204020203" pitchFamily="34" charset="0"/>
              </a:rPr>
              <a:t>.</a:t>
            </a:r>
            <a:endParaRPr lang="es-ES" sz="1100" i="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 tu vientre nace el Mesías, </a:t>
            </a:r>
          </a:p>
          <a:p>
            <a:r>
              <a:rPr lang="es-ES" sz="1100" dirty="0">
                <a:latin typeface="Calibri" panose="020F0502020204030204" pitchFamily="34" charset="0"/>
                <a:cs typeface="Segoe UI" panose="020B0502040204020203" pitchFamily="34" charset="0"/>
              </a:rPr>
              <a:t>aquel que regirá todas las naciones.</a:t>
            </a:r>
          </a:p>
          <a:p>
            <a:r>
              <a:rPr lang="es-ES" sz="1100" dirty="0">
                <a:latin typeface="Calibri" panose="020F0502020204030204" pitchFamily="34" charset="0"/>
                <a:cs typeface="Segoe UI" panose="020B0502040204020203" pitchFamily="34" charset="0"/>
              </a:rPr>
              <a:t>Aquel Niño que viste crecer, </a:t>
            </a:r>
          </a:p>
          <a:p>
            <a:r>
              <a:rPr lang="es-ES" sz="1100" dirty="0">
                <a:latin typeface="Calibri" panose="020F0502020204030204" pitchFamily="34" charset="0"/>
                <a:cs typeface="Segoe UI" panose="020B0502040204020203" pitchFamily="34" charset="0"/>
              </a:rPr>
              <a:t>que viste padecer, al pie de la cruz.</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Bienaventurada te llamaremos las generaciones</a:t>
            </a:r>
          </a:p>
          <a:p>
            <a:r>
              <a:rPr lang="es-ES" sz="1100" dirty="0">
                <a:latin typeface="Calibri" panose="020F0502020204030204" pitchFamily="34" charset="0"/>
                <a:cs typeface="Segoe UI" panose="020B0502040204020203" pitchFamily="34" charset="0"/>
              </a:rPr>
              <a:t>De todas las naciones.</a:t>
            </a:r>
          </a:p>
          <a:p>
            <a:r>
              <a:rPr lang="es-ES" sz="1100" dirty="0">
                <a:latin typeface="Calibri" panose="020F0502020204030204" pitchFamily="34" charset="0"/>
                <a:cs typeface="Segoe UI" panose="020B0502040204020203" pitchFamily="34" charset="0"/>
              </a:rPr>
              <a:t>Dios te saluda oh Reina y Madre, Madre siempre virgen, Madre Inmaculada.</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Alto Mando es el Señor</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HIMNO A MARÍA</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Betsaida</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MARÍA MÍRAME</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1530699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4662815"/>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C         F               C</a:t>
            </a:r>
          </a:p>
          <a:p>
            <a:r>
              <a:rPr lang="es-SV" sz="1100" dirty="0">
                <a:latin typeface="Calibri" panose="020F0502020204030204" pitchFamily="34" charset="0"/>
              </a:rPr>
              <a:t>Tú eres madre,   estás aquí,</a:t>
            </a:r>
          </a:p>
          <a:p>
            <a:r>
              <a:rPr lang="es-SV" sz="1100" b="1" dirty="0">
                <a:solidFill>
                  <a:srgbClr val="0070C0"/>
                </a:solidFill>
                <a:latin typeface="Calibri" panose="020F0502020204030204" pitchFamily="34" charset="0"/>
              </a:rPr>
              <a:t>                Am                  F                    G</a:t>
            </a:r>
          </a:p>
          <a:p>
            <a:r>
              <a:rPr lang="es-SV" sz="1100" dirty="0">
                <a:latin typeface="Calibri" panose="020F0502020204030204" pitchFamily="34" charset="0"/>
              </a:rPr>
              <a:t>Me acompañas y me cuidas con amor.</a:t>
            </a:r>
          </a:p>
          <a:p>
            <a:r>
              <a:rPr lang="es-SV" sz="1100" b="1" dirty="0">
                <a:solidFill>
                  <a:srgbClr val="0070C0"/>
                </a:solidFill>
                <a:latin typeface="Calibri" panose="020F0502020204030204" pitchFamily="34" charset="0"/>
              </a:rPr>
              <a:t>                C         F               C</a:t>
            </a:r>
          </a:p>
          <a:p>
            <a:r>
              <a:rPr lang="es-SV" sz="1100" dirty="0">
                <a:latin typeface="Calibri" panose="020F0502020204030204" pitchFamily="34" charset="0"/>
              </a:rPr>
              <a:t>Tú eres madre,   estás aquí,</a:t>
            </a:r>
          </a:p>
          <a:p>
            <a:r>
              <a:rPr lang="es-SV" sz="1100" b="1" dirty="0">
                <a:solidFill>
                  <a:srgbClr val="0070C0"/>
                </a:solidFill>
                <a:latin typeface="Calibri" panose="020F0502020204030204" pitchFamily="34" charset="0"/>
              </a:rPr>
              <a:t>           Am/F             G                 C</a:t>
            </a:r>
          </a:p>
          <a:p>
            <a:r>
              <a:rPr lang="es-SV" sz="1100" dirty="0">
                <a:latin typeface="Calibri" panose="020F0502020204030204" pitchFamily="34" charset="0"/>
              </a:rPr>
              <a:t>Y me ayudas como tú a decir “Sí”.</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Am                   Em</a:t>
            </a:r>
          </a:p>
          <a:p>
            <a:r>
              <a:rPr lang="es-SV" sz="1100" b="1" dirty="0">
                <a:latin typeface="Calibri" panose="020F0502020204030204" pitchFamily="34" charset="0"/>
              </a:rPr>
              <a:t>Tu estás cerca, junto a mí</a:t>
            </a:r>
          </a:p>
          <a:p>
            <a:r>
              <a:rPr lang="es-SV" sz="1100" b="1" dirty="0">
                <a:solidFill>
                  <a:srgbClr val="0070C0"/>
                </a:solidFill>
                <a:latin typeface="Calibri" panose="020F0502020204030204" pitchFamily="34" charset="0"/>
              </a:rPr>
              <a:t>             F                   G                            C</a:t>
            </a:r>
          </a:p>
          <a:p>
            <a:r>
              <a:rPr lang="es-SV" sz="1100" b="1" dirty="0">
                <a:latin typeface="Calibri" panose="020F0502020204030204" pitchFamily="34" charset="0"/>
              </a:rPr>
              <a:t>Y en silencio vas orando ante el Señor.</a:t>
            </a:r>
          </a:p>
          <a:p>
            <a:r>
              <a:rPr lang="es-SV" sz="1100" b="1" dirty="0">
                <a:solidFill>
                  <a:srgbClr val="0070C0"/>
                </a:solidFill>
                <a:latin typeface="Calibri" panose="020F0502020204030204" pitchFamily="34" charset="0"/>
              </a:rPr>
              <a:t>               Am                Em</a:t>
            </a:r>
          </a:p>
          <a:p>
            <a:r>
              <a:rPr lang="es-SV" sz="1100" b="1" dirty="0">
                <a:latin typeface="Calibri" panose="020F0502020204030204" pitchFamily="34" charset="0"/>
              </a:rPr>
              <a:t>Tu eres madre del amor,</a:t>
            </a:r>
          </a:p>
          <a:p>
            <a:r>
              <a:rPr lang="es-SV" sz="1100" b="1">
                <a:solidFill>
                  <a:srgbClr val="0070C0"/>
                </a:solidFill>
                <a:latin typeface="Calibri" panose="020F0502020204030204" pitchFamily="34" charset="0"/>
              </a:rPr>
              <a:t>             F                    G                         C</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Vives cerca de los hombres del dolor.</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En las calles de la ciudad, </a:t>
            </a:r>
          </a:p>
          <a:p>
            <a:r>
              <a:rPr lang="es-SV" sz="1100" dirty="0">
                <a:latin typeface="Calibri" panose="020F0502020204030204" pitchFamily="34" charset="0"/>
              </a:rPr>
              <a:t>En la gente que trabaja por su paz.</a:t>
            </a:r>
          </a:p>
          <a:p>
            <a:r>
              <a:rPr lang="es-SV" sz="1100" dirty="0">
                <a:latin typeface="Calibri" panose="020F0502020204030204" pitchFamily="34" charset="0"/>
              </a:rPr>
              <a:t>Vives madre, en el hogar</a:t>
            </a:r>
          </a:p>
          <a:p>
            <a:r>
              <a:rPr lang="es-SV" sz="1100" dirty="0">
                <a:latin typeface="Calibri" panose="020F0502020204030204" pitchFamily="34" charset="0"/>
              </a:rPr>
              <a:t>De la gente de sencillo corazón.</a:t>
            </a:r>
          </a:p>
          <a:p>
            <a:endParaRPr lang="es-SV" sz="1100" dirty="0">
              <a:latin typeface="Calibri" panose="020F0502020204030204" pitchFamily="34" charset="0"/>
            </a:endParaRPr>
          </a:p>
          <a:p>
            <a:r>
              <a:rPr lang="es-SV" sz="1100" dirty="0">
                <a:latin typeface="Calibri" panose="020F0502020204030204" pitchFamily="34" charset="0"/>
              </a:rPr>
              <a:t>En los niños y en la flor</a:t>
            </a:r>
          </a:p>
          <a:p>
            <a:r>
              <a:rPr lang="es-SV" sz="1100" dirty="0">
                <a:latin typeface="Calibri" panose="020F0502020204030204" pitchFamily="34" charset="0"/>
              </a:rPr>
              <a:t>En el joven que posee una inquietud.</a:t>
            </a:r>
          </a:p>
          <a:p>
            <a:r>
              <a:rPr lang="es-SV" sz="1100" dirty="0">
                <a:latin typeface="Calibri" panose="020F0502020204030204" pitchFamily="34" charset="0"/>
              </a:rPr>
              <a:t>Vives madre, dando paz,</a:t>
            </a:r>
          </a:p>
          <a:p>
            <a:r>
              <a:rPr lang="es-SV" sz="1100" dirty="0">
                <a:latin typeface="Calibri" panose="020F0502020204030204" pitchFamily="34" charset="0"/>
              </a:rPr>
              <a:t>Al anciano que te reza en soledad.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47787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Dmaj7                  Bm        F#m              A</a:t>
            </a:r>
          </a:p>
          <a:p>
            <a:r>
              <a:rPr lang="es-ES" sz="1100" dirty="0">
                <a:latin typeface="Calibri" panose="020F0502020204030204" pitchFamily="34" charset="0"/>
                <a:cs typeface="Segoe UI" panose="020B0502040204020203" pitchFamily="34" charset="0"/>
              </a:rPr>
              <a:t>Eres Madre muy sencilla, creatura del Señor</a:t>
            </a:r>
          </a:p>
          <a:p>
            <a:r>
              <a:rPr lang="es-ES" sz="1100" b="1" dirty="0">
                <a:solidFill>
                  <a:srgbClr val="0070C0"/>
                </a:solidFill>
                <a:latin typeface="Calibri" panose="020F0502020204030204" pitchFamily="34" charset="0"/>
                <a:cs typeface="Segoe UI" panose="020B0502040204020203" pitchFamily="34" charset="0"/>
              </a:rPr>
              <a:t>             G                      Em    G                             A</a:t>
            </a:r>
          </a:p>
          <a:p>
            <a:r>
              <a:rPr lang="es-ES" sz="1100" dirty="0">
                <a:latin typeface="Calibri" panose="020F0502020204030204" pitchFamily="34" charset="0"/>
                <a:cs typeface="Segoe UI" panose="020B0502040204020203" pitchFamily="34" charset="0"/>
              </a:rPr>
              <a:t>Virgen pobre, madre mía, llena de gracia y amor.</a:t>
            </a:r>
          </a:p>
          <a:p>
            <a:r>
              <a:rPr lang="es-ES" sz="1100" b="1" dirty="0">
                <a:solidFill>
                  <a:srgbClr val="0070C0"/>
                </a:solidFill>
                <a:latin typeface="Calibri" panose="020F0502020204030204" pitchFamily="34" charset="0"/>
                <a:cs typeface="Segoe UI" panose="020B0502040204020203" pitchFamily="34" charset="0"/>
              </a:rPr>
              <a:t>              Dmaj7         Bm                 F#m                A</a:t>
            </a:r>
          </a:p>
          <a:p>
            <a:r>
              <a:rPr lang="es-ES" sz="1100" dirty="0">
                <a:latin typeface="Calibri" panose="020F0502020204030204" pitchFamily="34" charset="0"/>
                <a:cs typeface="Segoe UI" panose="020B0502040204020203" pitchFamily="34" charset="0"/>
              </a:rPr>
              <a:t>Fuiste arcilla en sus manos y el Señor te modeló,</a:t>
            </a:r>
          </a:p>
          <a:p>
            <a:r>
              <a:rPr lang="es-ES" sz="1100" b="1" dirty="0">
                <a:solidFill>
                  <a:srgbClr val="0070C0"/>
                </a:solidFill>
                <a:latin typeface="Calibri" panose="020F0502020204030204" pitchFamily="34" charset="0"/>
                <a:cs typeface="Segoe UI" panose="020B0502040204020203" pitchFamily="34" charset="0"/>
              </a:rPr>
              <a:t>         G                      Em                      G                D</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Aceptaste ser su esclava, siempre dócil a su voz.</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Bm A G              Em              A</a:t>
            </a:r>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Yo quiero ser          arcilla entre sus manos</a:t>
            </a:r>
          </a:p>
          <a:p>
            <a:r>
              <a:rPr lang="es-ES" sz="1100" b="1" dirty="0">
                <a:solidFill>
                  <a:srgbClr val="0070C0"/>
                </a:solidFill>
                <a:latin typeface="Calibri" panose="020F0502020204030204" pitchFamily="34" charset="0"/>
                <a:cs typeface="Segoe UI" panose="020B0502040204020203" pitchFamily="34" charset="0"/>
              </a:rPr>
              <a:t>         D      Bm A G             Em          A</a:t>
            </a:r>
            <a:endParaRPr lang="es-ES" sz="1100" b="1" i="1" dirty="0">
              <a:latin typeface="Calibri" panose="020F0502020204030204" pitchFamily="34" charset="0"/>
              <a:cs typeface="Segoe UI" panose="020B0502040204020203" pitchFamily="34" charset="0"/>
            </a:endParaRPr>
          </a:p>
          <a:p>
            <a:r>
              <a:rPr lang="es-ES" sz="1100" b="1" i="1" dirty="0">
                <a:latin typeface="Calibri" panose="020F0502020204030204" pitchFamily="34" charset="0"/>
                <a:cs typeface="Segoe UI" panose="020B0502040204020203" pitchFamily="34" charset="0"/>
              </a:rPr>
              <a:t>Yo quiero ser,        vasija de su amor.</a:t>
            </a:r>
          </a:p>
          <a:p>
            <a:r>
              <a:rPr lang="es-ES" sz="1100" b="1">
                <a:solidFill>
                  <a:srgbClr val="0070C0"/>
                </a:solidFill>
                <a:latin typeface="Calibri" panose="020F0502020204030204" pitchFamily="34" charset="0"/>
                <a:cs typeface="Segoe UI" panose="020B0502040204020203" pitchFamily="34" charset="0"/>
              </a:rPr>
              <a:t>G                            D             A     G      D</a:t>
            </a:r>
            <a:endParaRPr lang="es-ES" sz="1100" b="1" i="1" dirty="0">
              <a:latin typeface="Calibri" panose="020F0502020204030204" pitchFamily="34" charset="0"/>
              <a:cs typeface="Segoe UI" panose="020B0502040204020203" pitchFamily="34" charset="0"/>
            </a:endParaRPr>
          </a:p>
          <a:p>
            <a:r>
              <a:rPr lang="es-ES" sz="1100" b="1" i="1" dirty="0">
                <a:latin typeface="Calibri" panose="020F0502020204030204" pitchFamily="34" charset="0"/>
                <a:cs typeface="Segoe UI" panose="020B0502040204020203" pitchFamily="34" charset="0"/>
              </a:rPr>
              <a:t>Quiero dejar lo mío, para Él, para Él. </a:t>
            </a:r>
            <a:r>
              <a:rPr lang="es-ES" sz="1100" dirty="0">
                <a:latin typeface="Calibri" panose="020F0502020204030204" pitchFamily="34" charset="0"/>
                <a:cs typeface="Segoe UI" panose="020B0502040204020203" pitchFamily="34" charset="0"/>
              </a:rPr>
              <a:t>(2 veces)</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No entendía sus palabras, pero responde con fe,</a:t>
            </a:r>
          </a:p>
          <a:p>
            <a:r>
              <a:rPr lang="es-ES" sz="1100" dirty="0">
                <a:latin typeface="Calibri" panose="020F0502020204030204" pitchFamily="34" charset="0"/>
                <a:cs typeface="Segoe UI" panose="020B0502040204020203" pitchFamily="34" charset="0"/>
              </a:rPr>
              <a:t>Deja que su amor le guíe, confiando siempre en Él.</a:t>
            </a:r>
          </a:p>
          <a:p>
            <a:r>
              <a:rPr lang="es-ES" sz="1100" dirty="0">
                <a:latin typeface="Calibri" panose="020F0502020204030204" pitchFamily="34" charset="0"/>
                <a:cs typeface="Segoe UI" panose="020B0502040204020203" pitchFamily="34" charset="0"/>
              </a:rPr>
              <a:t>Por su Espíritu de vida te dejaste transformar,</a:t>
            </a:r>
          </a:p>
          <a:p>
            <a:r>
              <a:rPr lang="es-ES" sz="1100" dirty="0">
                <a:latin typeface="Calibri" panose="020F0502020204030204" pitchFamily="34" charset="0"/>
                <a:cs typeface="Segoe UI" panose="020B0502040204020203" pitchFamily="34" charset="0"/>
              </a:rPr>
              <a:t>Te abandonas en sus manos para hacer su voluntad.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KATHYA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Alto Mando es el Señor</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ARCILLA ENTRE SUS MANOS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MARIANA</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TÚ ESTÁS CERCA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42794372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197348" cy="381642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Dm             A7       Dm       Gm        C7        F7</a:t>
            </a:r>
          </a:p>
          <a:p>
            <a:r>
              <a:rPr lang="es-SV" sz="1100" dirty="0">
                <a:latin typeface="Calibri" panose="020F0502020204030204" pitchFamily="34" charset="0"/>
              </a:rPr>
              <a:t>Como a su Madre acuden los hijos sin temor;</a:t>
            </a:r>
          </a:p>
          <a:p>
            <a:r>
              <a:rPr lang="es-SV" sz="1100" b="1" dirty="0">
                <a:solidFill>
                  <a:srgbClr val="0070C0"/>
                </a:solidFill>
                <a:latin typeface="Calibri" panose="020F0502020204030204" pitchFamily="34" charset="0"/>
              </a:rPr>
              <a:t>     A7</a:t>
            </a:r>
          </a:p>
          <a:p>
            <a:r>
              <a:rPr lang="es-SV" sz="1100" dirty="0">
                <a:latin typeface="Calibri" panose="020F0502020204030204" pitchFamily="34" charset="0"/>
              </a:rPr>
              <a:t>Venimos Madre a verte y a darte nuestro amor.</a:t>
            </a:r>
          </a:p>
          <a:p>
            <a:r>
              <a:rPr lang="es-SV" sz="1100" b="1" dirty="0">
                <a:solidFill>
                  <a:srgbClr val="0070C0"/>
                </a:solidFill>
                <a:latin typeface="Calibri" panose="020F0502020204030204" pitchFamily="34" charset="0"/>
              </a:rPr>
              <a:t>                C         F               C</a:t>
            </a:r>
          </a:p>
          <a:p>
            <a:r>
              <a:rPr lang="es-SV" sz="1100" dirty="0">
                <a:latin typeface="Calibri" panose="020F0502020204030204" pitchFamily="34" charset="0"/>
              </a:rPr>
              <a:t>Siguiendo tu camino hallamos a Jesús,</a:t>
            </a:r>
          </a:p>
          <a:p>
            <a:r>
              <a:rPr lang="es-SV" sz="1100" b="1" dirty="0">
                <a:solidFill>
                  <a:srgbClr val="0070C0"/>
                </a:solidFill>
                <a:latin typeface="Calibri" panose="020F0502020204030204" pitchFamily="34" charset="0"/>
              </a:rPr>
              <a:t>           Am/F             G                 C</a:t>
            </a:r>
          </a:p>
          <a:p>
            <a:r>
              <a:rPr lang="es-SV" sz="1100" dirty="0">
                <a:latin typeface="Calibri" panose="020F0502020204030204" pitchFamily="34" charset="0"/>
              </a:rPr>
              <a:t>Y entre nosotros Madre, todo lo hiciste tú.</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Am                   Em</a:t>
            </a:r>
          </a:p>
          <a:p>
            <a:r>
              <a:rPr lang="es-SV" sz="1100" b="1" dirty="0">
                <a:latin typeface="Calibri" panose="020F0502020204030204" pitchFamily="34" charset="0"/>
              </a:rPr>
              <a:t>Madre tus hijos vienen cantando alegres una canción.</a:t>
            </a:r>
          </a:p>
          <a:p>
            <a:r>
              <a:rPr lang="es-SV" sz="1100" b="1" dirty="0">
                <a:solidFill>
                  <a:srgbClr val="0070C0"/>
                </a:solidFill>
                <a:latin typeface="Calibri" panose="020F0502020204030204" pitchFamily="34" charset="0"/>
              </a:rPr>
              <a:t>             F                   G                            C</a:t>
            </a:r>
          </a:p>
          <a:p>
            <a:r>
              <a:rPr lang="es-SV" sz="1100" b="1" dirty="0">
                <a:latin typeface="Calibri" panose="020F0502020204030204" pitchFamily="34" charset="0"/>
              </a:rPr>
              <a:t>Buscando en tu sonrisa y en tu regazo tu protección.</a:t>
            </a:r>
          </a:p>
          <a:p>
            <a:r>
              <a:rPr lang="es-SV" sz="1100" b="1" dirty="0">
                <a:solidFill>
                  <a:srgbClr val="0070C0"/>
                </a:solidFill>
                <a:latin typeface="Calibri" panose="020F0502020204030204" pitchFamily="34" charset="0"/>
              </a:rPr>
              <a:t>               Am                Em</a:t>
            </a:r>
          </a:p>
          <a:p>
            <a:r>
              <a:rPr lang="es-SV" sz="1100" b="1" dirty="0">
                <a:latin typeface="Calibri" panose="020F0502020204030204" pitchFamily="34" charset="0"/>
              </a:rPr>
              <a:t>Ponen entre tus manos cual rosa ardiente su corazón</a:t>
            </a:r>
          </a:p>
          <a:p>
            <a:r>
              <a:rPr lang="es-SV" sz="1100" b="1" dirty="0">
                <a:solidFill>
                  <a:srgbClr val="0070C0"/>
                </a:solidFill>
                <a:latin typeface="Calibri" panose="020F0502020204030204" pitchFamily="34" charset="0"/>
              </a:rPr>
              <a:t>             F                    G                         C</a:t>
            </a:r>
          </a:p>
          <a:p>
            <a:r>
              <a:rPr lang="es-SV" sz="1100" b="1" dirty="0">
                <a:latin typeface="Calibri" panose="020F0502020204030204" pitchFamily="34" charset="0"/>
              </a:rPr>
              <a:t>Te dicen que te aman que siempre, siempre tus hijos son. </a:t>
            </a:r>
            <a:r>
              <a:rPr lang="es-SV" sz="1100" dirty="0">
                <a:latin typeface="Calibri" panose="020F0502020204030204" pitchFamily="34" charset="0"/>
              </a:rPr>
              <a:t>(2 veces)</a:t>
            </a:r>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Lleno de confianza acudo Madre a ti,</a:t>
            </a:r>
          </a:p>
          <a:p>
            <a:r>
              <a:rPr lang="es-SV" sz="1100" dirty="0">
                <a:latin typeface="Calibri" panose="020F0502020204030204" pitchFamily="34" charset="0"/>
              </a:rPr>
              <a:t>Pues sé que en mis peligros, velando están por mí.</a:t>
            </a:r>
          </a:p>
          <a:p>
            <a:r>
              <a:rPr lang="es-SV" sz="1100" dirty="0">
                <a:latin typeface="Calibri" panose="020F0502020204030204" pitchFamily="34" charset="0"/>
              </a:rPr>
              <a:t>Cual hijo que te amo, procuraré vivir,</a:t>
            </a:r>
          </a:p>
          <a:p>
            <a:r>
              <a:rPr lang="es-SV" sz="1100" dirty="0">
                <a:latin typeface="Calibri" panose="020F0502020204030204" pitchFamily="34" charset="0"/>
              </a:rPr>
              <a:t>Y en tu regazo Madre, quisiera yo morir.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COMO A SU MADRE ACUDEN</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181419" y="507281"/>
            <a:ext cx="3745093" cy="3139321"/>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A                    Bm                  F#m</a:t>
            </a:r>
          </a:p>
          <a:p>
            <a:r>
              <a:rPr lang="es-ES" sz="1100" dirty="0">
                <a:latin typeface="Calibri" panose="020F0502020204030204" pitchFamily="34" charset="0"/>
                <a:cs typeface="Segoe UI" panose="020B0502040204020203" pitchFamily="34" charset="0"/>
              </a:rPr>
              <a:t>Junto a ti María, como un niño quiero estar,</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                           D            Em                        A</a:t>
            </a:r>
          </a:p>
          <a:p>
            <a:r>
              <a:rPr lang="es-ES" sz="1100" dirty="0">
                <a:latin typeface="Calibri" panose="020F0502020204030204" pitchFamily="34" charset="0"/>
                <a:cs typeface="Segoe UI" panose="020B0502040204020203" pitchFamily="34" charset="0"/>
              </a:rPr>
              <a:t>Tómame en tus brazos, guíame en mi caminar</a:t>
            </a:r>
          </a:p>
          <a:p>
            <a:r>
              <a:rPr lang="es-ES" sz="1100" b="1" dirty="0">
                <a:solidFill>
                  <a:srgbClr val="0070C0"/>
                </a:solidFill>
                <a:latin typeface="Calibri" panose="020F0502020204030204" pitchFamily="34" charset="0"/>
                <a:cs typeface="Segoe UI" panose="020B0502040204020203" pitchFamily="34" charset="0"/>
              </a:rPr>
              <a:t>   D                   A                            Bm            F#m</a:t>
            </a:r>
          </a:p>
          <a:p>
            <a:r>
              <a:rPr lang="es-ES" sz="1100" dirty="0">
                <a:latin typeface="Calibri" panose="020F0502020204030204" pitchFamily="34" charset="0"/>
                <a:cs typeface="Segoe UI" panose="020B0502040204020203" pitchFamily="34" charset="0"/>
              </a:rPr>
              <a:t>Quiero que eduques, que me enseñes a rezar,</a:t>
            </a:r>
          </a:p>
          <a:p>
            <a:r>
              <a:rPr lang="es-ES" sz="1100" b="1" dirty="0">
                <a:solidFill>
                  <a:srgbClr val="0070C0"/>
                </a:solidFill>
                <a:latin typeface="Calibri" panose="020F0502020204030204" pitchFamily="34" charset="0"/>
                <a:cs typeface="Segoe UI" panose="020B0502040204020203" pitchFamily="34" charset="0"/>
              </a:rPr>
              <a:t> G                      D                   A         D</a:t>
            </a:r>
          </a:p>
          <a:p>
            <a:r>
              <a:rPr lang="es-ES" sz="1100" dirty="0">
                <a:latin typeface="Calibri" panose="020F0502020204030204" pitchFamily="34" charset="0"/>
                <a:cs typeface="Segoe UI" panose="020B0502040204020203" pitchFamily="34" charset="0"/>
              </a:rPr>
              <a:t>Hazme transparente, lléname de paz.</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A   Bm F#m G    D  Em    A</a:t>
            </a:r>
          </a:p>
          <a:p>
            <a:r>
              <a:rPr lang="es-ES" sz="1100" b="1" dirty="0">
                <a:latin typeface="Calibri" panose="020F0502020204030204" pitchFamily="34" charset="0"/>
                <a:cs typeface="Segoe UI" panose="020B0502040204020203" pitchFamily="34" charset="0"/>
              </a:rPr>
              <a:t>Madre, madre, madre, madre.</a:t>
            </a:r>
          </a:p>
          <a:p>
            <a:r>
              <a:rPr lang="es-ES" sz="1100" b="1" dirty="0">
                <a:solidFill>
                  <a:srgbClr val="0070C0"/>
                </a:solidFill>
                <a:latin typeface="Calibri" panose="020F0502020204030204" pitchFamily="34" charset="0"/>
                <a:cs typeface="Segoe UI" panose="020B0502040204020203" pitchFamily="34" charset="0"/>
              </a:rPr>
              <a:t> D    A  Bm F#m  G   D    Em A D</a:t>
            </a:r>
          </a:p>
          <a:p>
            <a:r>
              <a:rPr lang="es-ES" sz="1100" b="1" dirty="0">
                <a:latin typeface="Calibri" panose="020F0502020204030204" pitchFamily="34" charset="0"/>
                <a:cs typeface="Segoe UI" panose="020B0502040204020203" pitchFamily="34" charset="0"/>
              </a:rPr>
              <a:t>Madre, madre, madre, madre</a:t>
            </a:r>
            <a:r>
              <a:rPr lang="es-ES" sz="1100" b="1" dirty="0" smtClean="0">
                <a:latin typeface="Calibri" panose="020F0502020204030204" pitchFamily="34" charset="0"/>
                <a:cs typeface="Segoe UI" panose="020B0502040204020203" pitchFamily="34" charset="0"/>
              </a:rPr>
              <a:t>.</a:t>
            </a:r>
          </a:p>
          <a:p>
            <a:endParaRPr lang="es-ES" sz="1100" b="1" dirty="0">
              <a:latin typeface="Calibri" panose="020F0502020204030204" pitchFamily="34" charset="0"/>
              <a:cs typeface="Segoe UI" panose="020B0502040204020203" pitchFamily="34" charset="0"/>
            </a:endParaRPr>
          </a:p>
          <a:p>
            <a:r>
              <a:rPr lang="es-ES" sz="1100" dirty="0" smtClean="0">
                <a:latin typeface="Calibri" panose="020F0502020204030204" pitchFamily="34" charset="0"/>
                <a:cs typeface="Segoe UI" panose="020B0502040204020203" pitchFamily="34" charset="0"/>
              </a:rPr>
              <a:t>Gracias Madre mía, por llevarnos a Jesús.</a:t>
            </a:r>
          </a:p>
          <a:p>
            <a:r>
              <a:rPr lang="es-ES" sz="1100" dirty="0" smtClean="0">
                <a:latin typeface="Calibri" panose="020F0502020204030204" pitchFamily="34" charset="0"/>
                <a:cs typeface="Segoe UI" panose="020B0502040204020203" pitchFamily="34" charset="0"/>
              </a:rPr>
              <a:t>Haznos más humildes, tan sencillos como tu.</a:t>
            </a:r>
          </a:p>
          <a:p>
            <a:r>
              <a:rPr lang="es-ES" sz="1100" dirty="0" smtClean="0">
                <a:latin typeface="Calibri" panose="020F0502020204030204" pitchFamily="34" charset="0"/>
                <a:cs typeface="Segoe UI" panose="020B0502040204020203" pitchFamily="34" charset="0"/>
              </a:rPr>
              <a:t>Gracias Madre mía, por abrir tu corazón,</a:t>
            </a:r>
          </a:p>
          <a:p>
            <a:r>
              <a:rPr lang="es-ES" sz="1100" dirty="0" smtClean="0">
                <a:latin typeface="Calibri" panose="020F0502020204030204" pitchFamily="34" charset="0"/>
                <a:cs typeface="Segoe UI" panose="020B0502040204020203" pitchFamily="34" charset="0"/>
              </a:rPr>
              <a:t>Porque nos congregas y nos das tu amor.</a:t>
            </a:r>
            <a:endParaRPr lang="es-ES" sz="1100" dirty="0">
              <a:latin typeface="Calibri" panose="020F0502020204030204" pitchFamily="34" charset="0"/>
              <a:cs typeface="Segoe UI" panose="020B0502040204020203" pitchFamily="34" charset="0"/>
            </a:endParaRPr>
          </a:p>
        </p:txBody>
      </p:sp>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José Miguel </a:t>
            </a:r>
            <a:r>
              <a:rPr lang="es-SV" sz="700" dirty="0" err="1">
                <a:solidFill>
                  <a:srgbClr val="002060"/>
                </a:solidFill>
                <a:latin typeface="HP Simplified" panose="020B0604020204020204" pitchFamily="34" charset="0"/>
              </a:rPr>
              <a:t>Cubeles</a:t>
            </a:r>
            <a:r>
              <a:rPr lang="es-SV" sz="700" dirty="0">
                <a:solidFill>
                  <a:srgbClr val="002060"/>
                </a:solidFill>
                <a:latin typeface="HP Simplified" panose="020B0604020204020204" pitchFamily="34" charset="0"/>
              </a:rPr>
              <a:t> (</a:t>
            </a:r>
            <a:r>
              <a:rPr lang="es-SV" sz="700" dirty="0" err="1">
                <a:solidFill>
                  <a:srgbClr val="002060"/>
                </a:solidFill>
                <a:latin typeface="HP Simplified" panose="020B0604020204020204" pitchFamily="34" charset="0"/>
              </a:rPr>
              <a:t>Kairoi</a:t>
            </a:r>
            <a:r>
              <a:rPr lang="es-SV" sz="700" dirty="0">
                <a:solidFill>
                  <a:srgbClr val="002060"/>
                </a:solidFill>
                <a:latin typeface="HP Simplified" panose="020B0604020204020204" pitchFamily="34" charset="0"/>
              </a:rPr>
              <a:t>)</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MADRE</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3199331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197348" cy="3816429"/>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F                                C                  Bb                   F       Bb   F</a:t>
            </a:r>
          </a:p>
          <a:p>
            <a:r>
              <a:rPr lang="es-SV" sz="1100" dirty="0">
                <a:latin typeface="Calibri" panose="020F0502020204030204" pitchFamily="34" charset="0"/>
              </a:rPr>
              <a:t>Virgen sencilla y humilde que viviste en Nazaret. </a:t>
            </a:r>
            <a:r>
              <a:rPr lang="es-SV" sz="1100" b="1" i="1" dirty="0">
                <a:latin typeface="Calibri" panose="020F0502020204030204" pitchFamily="34" charset="0"/>
              </a:rPr>
              <a:t>(Madre)</a:t>
            </a:r>
          </a:p>
          <a:p>
            <a:r>
              <a:rPr lang="es-SV" sz="1100" b="1" dirty="0">
                <a:solidFill>
                  <a:srgbClr val="0070C0"/>
                </a:solidFill>
                <a:latin typeface="Calibri" panose="020F0502020204030204" pitchFamily="34" charset="0"/>
              </a:rPr>
              <a:t>  F                            C                                    Bb          F      Bb   F</a:t>
            </a:r>
          </a:p>
          <a:p>
            <a:r>
              <a:rPr lang="es-SV" sz="1100" dirty="0">
                <a:latin typeface="Calibri" panose="020F0502020204030204" pitchFamily="34" charset="0"/>
              </a:rPr>
              <a:t>Casa de los hijos pobres que abren sus manos a Ti. </a:t>
            </a:r>
            <a:r>
              <a:rPr lang="es-SV" sz="1100" b="1" i="1" dirty="0">
                <a:latin typeface="Calibri" panose="020F0502020204030204" pitchFamily="34" charset="0"/>
              </a:rPr>
              <a:t>(Madre)</a:t>
            </a:r>
            <a:endParaRPr lang="es-SV" sz="1100" dirty="0">
              <a:latin typeface="Calibri" panose="020F0502020204030204" pitchFamily="34" charset="0"/>
            </a:endParaRPr>
          </a:p>
          <a:p>
            <a:r>
              <a:rPr lang="es-SV" sz="1100" b="1" dirty="0">
                <a:solidFill>
                  <a:srgbClr val="0070C0"/>
                </a:solidFill>
                <a:latin typeface="Calibri" panose="020F0502020204030204" pitchFamily="34" charset="0"/>
              </a:rPr>
              <a:t>Gm                                       C         F                                Dm</a:t>
            </a:r>
          </a:p>
          <a:p>
            <a:r>
              <a:rPr lang="es-SV" sz="1100" dirty="0">
                <a:latin typeface="Calibri" panose="020F0502020204030204" pitchFamily="34" charset="0"/>
              </a:rPr>
              <a:t>Dios que te quiso hacer grande en tu misma </a:t>
            </a:r>
            <a:r>
              <a:rPr lang="es-SV" sz="1100" dirty="0" err="1">
                <a:latin typeface="Calibri" panose="020F0502020204030204" pitchFamily="34" charset="0"/>
              </a:rPr>
              <a:t>pequeñéz</a:t>
            </a:r>
            <a:r>
              <a:rPr lang="es-SV" sz="1100" dirty="0">
                <a:latin typeface="Calibri" panose="020F0502020204030204" pitchFamily="34" charset="0"/>
              </a:rPr>
              <a:t>.</a:t>
            </a:r>
          </a:p>
          <a:p>
            <a:r>
              <a:rPr lang="es-SV" sz="1100" b="1" dirty="0">
                <a:solidFill>
                  <a:srgbClr val="0070C0"/>
                </a:solidFill>
                <a:latin typeface="Calibri" panose="020F0502020204030204" pitchFamily="34" charset="0"/>
              </a:rPr>
              <a:t> F                              C                      Bb  C         F    Bb  F        C    F</a:t>
            </a:r>
          </a:p>
          <a:p>
            <a:r>
              <a:rPr lang="es-SV" sz="1100" dirty="0">
                <a:latin typeface="Calibri" panose="020F0502020204030204" pitchFamily="34" charset="0"/>
              </a:rPr>
              <a:t>Haznos niños a nosotros para dejarnos en Él. </a:t>
            </a:r>
            <a:r>
              <a:rPr lang="es-SV" sz="1100" b="1" i="1" dirty="0">
                <a:latin typeface="Calibri" panose="020F0502020204030204" pitchFamily="34" charset="0"/>
              </a:rPr>
              <a:t>(Madre, Madre)</a:t>
            </a:r>
            <a:endParaRPr lang="es-SV" sz="1100" dirty="0">
              <a:latin typeface="Calibri" panose="020F0502020204030204" pitchFamily="34" charset="0"/>
            </a:endParaRP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F                                      C                Bb                     F</a:t>
            </a:r>
          </a:p>
          <a:p>
            <a:r>
              <a:rPr lang="es-SV" sz="1100" b="1" dirty="0">
                <a:latin typeface="Calibri" panose="020F0502020204030204" pitchFamily="34" charset="0"/>
              </a:rPr>
              <a:t>Tú nos miras desde el cielo, nos hablas al corazón,</a:t>
            </a:r>
          </a:p>
          <a:p>
            <a:r>
              <a:rPr lang="es-SV" sz="1100" b="1" dirty="0">
                <a:solidFill>
                  <a:srgbClr val="0070C0"/>
                </a:solidFill>
                <a:latin typeface="Calibri" panose="020F0502020204030204" pitchFamily="34" charset="0"/>
              </a:rPr>
              <a:t>Bb                             F                           C                        F</a:t>
            </a:r>
          </a:p>
          <a:p>
            <a:r>
              <a:rPr lang="es-SV" sz="1100" b="1" dirty="0">
                <a:latin typeface="Calibri" panose="020F0502020204030204" pitchFamily="34" charset="0"/>
              </a:rPr>
              <a:t>Con un abrazo de Madre, nos envuelves en tu amor. </a:t>
            </a:r>
            <a:r>
              <a:rPr lang="es-SV" sz="1100" dirty="0">
                <a:latin typeface="Calibri" panose="020F0502020204030204" pitchFamily="34" charset="0"/>
              </a:rPr>
              <a:t>(2 veces)</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G                C    F                Dm Bb              C           Bb  F</a:t>
            </a:r>
          </a:p>
          <a:p>
            <a:r>
              <a:rPr lang="es-SV" sz="1100" b="1" dirty="0" err="1">
                <a:latin typeface="Calibri" panose="020F0502020204030204" pitchFamily="34" charset="0"/>
              </a:rPr>
              <a:t>Laylaralalalá</a:t>
            </a:r>
            <a:r>
              <a:rPr lang="es-SV" sz="1100" b="1" dirty="0">
                <a:latin typeface="Calibri" panose="020F0502020204030204" pitchFamily="34" charset="0"/>
              </a:rPr>
              <a:t>, </a:t>
            </a:r>
            <a:r>
              <a:rPr lang="es-SV" sz="1100" b="1" dirty="0" err="1">
                <a:latin typeface="Calibri" panose="020F0502020204030204" pitchFamily="34" charset="0"/>
              </a:rPr>
              <a:t>Laylaralalalá</a:t>
            </a:r>
            <a:r>
              <a:rPr lang="es-SV" sz="1100" b="1" dirty="0">
                <a:latin typeface="Calibri" panose="020F0502020204030204" pitchFamily="34" charset="0"/>
              </a:rPr>
              <a:t>, </a:t>
            </a:r>
            <a:r>
              <a:rPr lang="es-SV" sz="1100" b="1" dirty="0" err="1">
                <a:latin typeface="Calibri" panose="020F0502020204030204" pitchFamily="34" charset="0"/>
              </a:rPr>
              <a:t>Laylaralalalá</a:t>
            </a:r>
            <a:r>
              <a:rPr lang="es-SV" sz="1100" b="1" dirty="0">
                <a:latin typeface="Calibri" panose="020F0502020204030204" pitchFamily="34" charset="0"/>
              </a:rPr>
              <a:t> </a:t>
            </a:r>
            <a:r>
              <a:rPr lang="es-SV" sz="1100" b="1" dirty="0" err="1">
                <a:latin typeface="Calibri" panose="020F0502020204030204" pitchFamily="34" charset="0"/>
              </a:rPr>
              <a:t>lalalá</a:t>
            </a:r>
            <a:r>
              <a:rPr lang="es-SV" sz="1100" b="1" dirty="0">
                <a:latin typeface="Calibri" panose="020F0502020204030204" pitchFamily="34" charset="0"/>
              </a:rPr>
              <a:t> la.</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Madre de los hijos pobres, de los que buscan a Dios.</a:t>
            </a:r>
          </a:p>
          <a:p>
            <a:r>
              <a:rPr lang="es-SV" sz="1100" dirty="0">
                <a:latin typeface="Calibri" panose="020F0502020204030204" pitchFamily="34" charset="0"/>
              </a:rPr>
              <a:t>Danos tu fe y confianza, danos tu entrega y tu amor.</a:t>
            </a:r>
          </a:p>
          <a:p>
            <a:r>
              <a:rPr lang="es-SV" sz="1100" dirty="0">
                <a:latin typeface="Calibri" panose="020F0502020204030204" pitchFamily="34" charset="0"/>
              </a:rPr>
              <a:t>En tu silencio interior escuchaste su Palabra,</a:t>
            </a:r>
          </a:p>
          <a:p>
            <a:r>
              <a:rPr lang="es-SV" sz="1100" dirty="0">
                <a:latin typeface="Calibri" panose="020F0502020204030204" pitchFamily="34" charset="0"/>
              </a:rPr>
              <a:t>Con el corazón abierto, viviste sólo por Él.</a:t>
            </a:r>
          </a:p>
          <a:p>
            <a:endParaRPr lang="es-SV" sz="1100" dirty="0">
              <a:latin typeface="Calibri" panose="020F0502020204030204" pitchFamily="34" charset="0"/>
            </a:endParaRPr>
          </a:p>
          <a:p>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José Miguel </a:t>
            </a:r>
            <a:r>
              <a:rPr lang="es-SV" sz="700" dirty="0" err="1">
                <a:solidFill>
                  <a:srgbClr val="002060"/>
                </a:solidFill>
                <a:latin typeface="HP Simplified" panose="020B0604020204020204" pitchFamily="34" charset="0"/>
              </a:rPr>
              <a:t>Cubeles</a:t>
            </a:r>
            <a:r>
              <a:rPr lang="es-SV" sz="700" dirty="0">
                <a:solidFill>
                  <a:srgbClr val="002060"/>
                </a:solidFill>
                <a:latin typeface="HP Simplified" panose="020B0604020204020204" pitchFamily="34" charset="0"/>
              </a:rPr>
              <a:t> (Kairoi)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VIRGEN SENCILLA Y HUMILDE</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181419" y="507281"/>
            <a:ext cx="3745093" cy="2292935"/>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A                         D    E                 A</a:t>
            </a:r>
          </a:p>
          <a:p>
            <a:r>
              <a:rPr lang="es-ES" sz="1100" dirty="0">
                <a:latin typeface="Calibri" panose="020F0502020204030204" pitchFamily="34" charset="0"/>
                <a:cs typeface="Segoe UI" panose="020B0502040204020203" pitchFamily="34" charset="0"/>
              </a:rPr>
              <a:t>En Caná de Galilea    el vino faltó,</a:t>
            </a:r>
          </a:p>
          <a:p>
            <a:r>
              <a:rPr lang="es-ES" sz="1100" b="1" dirty="0">
                <a:solidFill>
                  <a:srgbClr val="0070C0"/>
                </a:solidFill>
                <a:latin typeface="Calibri" panose="020F0502020204030204" pitchFamily="34" charset="0"/>
                <a:cs typeface="Segoe UI" panose="020B0502040204020203" pitchFamily="34" charset="0"/>
              </a:rPr>
              <a:t>  F#m                       Bm      E                                       A</a:t>
            </a:r>
          </a:p>
          <a:p>
            <a:r>
              <a:rPr lang="es-ES" sz="1100" dirty="0">
                <a:latin typeface="Calibri" panose="020F0502020204030204" pitchFamily="34" charset="0"/>
                <a:cs typeface="Segoe UI" panose="020B0502040204020203" pitchFamily="34" charset="0"/>
              </a:rPr>
              <a:t>/María dijo que hicieran    lo que mandara el Señor/.</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Bm  E                              A</a:t>
            </a:r>
          </a:p>
          <a:p>
            <a:r>
              <a:rPr lang="es-ES" sz="1100" b="1" dirty="0">
                <a:latin typeface="Calibri" panose="020F0502020204030204" pitchFamily="34" charset="0"/>
                <a:cs typeface="Segoe UI" panose="020B0502040204020203" pitchFamily="34" charset="0"/>
              </a:rPr>
              <a:t>El consejo de María    es obedecer a Dios. </a:t>
            </a:r>
            <a:r>
              <a:rPr lang="es-ES" sz="1100" dirty="0">
                <a:latin typeface="Calibri" panose="020F0502020204030204" pitchFamily="34" charset="0"/>
                <a:cs typeface="Segoe UI" panose="020B0502040204020203" pitchFamily="34" charset="0"/>
              </a:rPr>
              <a:t>(2 veces)</a:t>
            </a:r>
            <a:endParaRPr lang="es-ES" sz="1100" b="1" i="1"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Si en tu vida falta el vino, si se te acabó el amor;</a:t>
            </a:r>
          </a:p>
          <a:p>
            <a:r>
              <a:rPr lang="es-ES" sz="1100" dirty="0">
                <a:latin typeface="Calibri" panose="020F0502020204030204" pitchFamily="34" charset="0"/>
                <a:cs typeface="Segoe UI" panose="020B0502040204020203" pitchFamily="34" charset="0"/>
              </a:rPr>
              <a:t>/Haz lo mismo que María, corre a buscar al Señor/.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Si se acabó tu alegría, si sólo tienes dolor;</a:t>
            </a:r>
          </a:p>
          <a:p>
            <a:r>
              <a:rPr lang="es-ES" sz="1100" dirty="0">
                <a:latin typeface="Calibri" panose="020F0502020204030204" pitchFamily="34" charset="0"/>
                <a:cs typeface="Segoe UI" panose="020B0502040204020203" pitchFamily="34" charset="0"/>
              </a:rPr>
              <a:t>/Haz lo mismo que María, corre a buscar al Señor/.</a:t>
            </a:r>
          </a:p>
        </p:txBody>
      </p:sp>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CONSEJO DE MARÍA</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8848427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197348" cy="4324261"/>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F                                        C</a:t>
            </a:r>
          </a:p>
          <a:p>
            <a:r>
              <a:rPr lang="es-SV" sz="1100" dirty="0">
                <a:latin typeface="Calibri" panose="020F0502020204030204" pitchFamily="34" charset="0"/>
              </a:rPr>
              <a:t>Eres tan sencilla, como luz de amanecer,</a:t>
            </a:r>
            <a:endParaRPr lang="es-SV" sz="1100" b="1" i="1" dirty="0">
              <a:latin typeface="Calibri" panose="020F0502020204030204" pitchFamily="34" charset="0"/>
            </a:endParaRPr>
          </a:p>
          <a:p>
            <a:r>
              <a:rPr lang="es-SV" sz="1100" b="1" dirty="0">
                <a:solidFill>
                  <a:srgbClr val="0070C0"/>
                </a:solidFill>
                <a:latin typeface="Calibri" panose="020F0502020204030204" pitchFamily="34" charset="0"/>
              </a:rPr>
              <a:t>Dm                             Am</a:t>
            </a:r>
          </a:p>
          <a:p>
            <a:r>
              <a:rPr lang="es-SV" sz="1100" dirty="0">
                <a:latin typeface="Calibri" panose="020F0502020204030204" pitchFamily="34" charset="0"/>
              </a:rPr>
              <a:t>Eres tú, María, fortaleza de mi fe.</a:t>
            </a:r>
          </a:p>
          <a:p>
            <a:r>
              <a:rPr lang="es-SV" sz="1100" b="1" dirty="0">
                <a:solidFill>
                  <a:srgbClr val="0070C0"/>
                </a:solidFill>
                <a:latin typeface="Calibri" panose="020F0502020204030204" pitchFamily="34" charset="0"/>
              </a:rPr>
              <a:t>Bb                   F                               G                                       C                         </a:t>
            </a:r>
          </a:p>
          <a:p>
            <a:r>
              <a:rPr lang="es-SV" sz="1100" dirty="0">
                <a:latin typeface="Calibri" panose="020F0502020204030204" pitchFamily="34" charset="0"/>
              </a:rPr>
              <a:t>Tú eres flor, eres del Señor, te dejas acariciar por su amor.</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Eres tan humilde, como el vuelo de un gorrión,</a:t>
            </a:r>
          </a:p>
          <a:p>
            <a:r>
              <a:rPr lang="es-SV" sz="1100" dirty="0">
                <a:latin typeface="Calibri" panose="020F0502020204030204" pitchFamily="34" charset="0"/>
              </a:rPr>
              <a:t>Eres tú, María, el regazo de mi amor.</a:t>
            </a:r>
          </a:p>
          <a:p>
            <a:r>
              <a:rPr lang="es-SV" sz="1100" dirty="0">
                <a:latin typeface="Calibri" panose="020F0502020204030204" pitchFamily="34" charset="0"/>
              </a:rPr>
              <a:t>Tú eres flor, eres del Señor, te dejas acariciar por su amor.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Bb                                                             F</a:t>
            </a:r>
          </a:p>
          <a:p>
            <a:r>
              <a:rPr lang="es-SV" sz="1100" b="1" dirty="0">
                <a:latin typeface="Calibri" panose="020F0502020204030204" pitchFamily="34" charset="0"/>
              </a:rPr>
              <a:t>Yo quiero estar en las manos del Señor, como tú,</a:t>
            </a:r>
          </a:p>
          <a:p>
            <a:r>
              <a:rPr lang="es-SV" sz="1100" b="1" dirty="0">
                <a:solidFill>
                  <a:srgbClr val="0070C0"/>
                </a:solidFill>
                <a:latin typeface="Calibri" panose="020F0502020204030204" pitchFamily="34" charset="0"/>
              </a:rPr>
              <a:t>Bb                                                     F  </a:t>
            </a:r>
          </a:p>
          <a:p>
            <a:r>
              <a:rPr lang="es-SV" sz="1100" b="1" dirty="0">
                <a:latin typeface="Calibri" panose="020F0502020204030204" pitchFamily="34" charset="0"/>
              </a:rPr>
              <a:t>Para amar, en las manos del Señor, como tú.</a:t>
            </a:r>
          </a:p>
          <a:p>
            <a:r>
              <a:rPr lang="es-SV" sz="1100" b="1" dirty="0">
                <a:solidFill>
                  <a:srgbClr val="0070C0"/>
                </a:solidFill>
                <a:latin typeface="Calibri" panose="020F0502020204030204" pitchFamily="34" charset="0"/>
              </a:rPr>
              <a:t>            C               F                C               F</a:t>
            </a:r>
          </a:p>
          <a:p>
            <a:r>
              <a:rPr lang="es-SV" sz="1100" b="1" dirty="0">
                <a:latin typeface="Calibri" panose="020F0502020204030204" pitchFamily="34" charset="0"/>
              </a:rPr>
              <a:t>Como tú, como tú. Como tú, como tú.</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Eres tan pequeña, como el canto de mi voz,</a:t>
            </a:r>
          </a:p>
          <a:p>
            <a:r>
              <a:rPr lang="es-SV" sz="1100" dirty="0">
                <a:latin typeface="Calibri" panose="020F0502020204030204" pitchFamily="34" charset="0"/>
              </a:rPr>
              <a:t>Eres la grandeza de Aquel que te modeló.</a:t>
            </a:r>
          </a:p>
          <a:p>
            <a:r>
              <a:rPr lang="es-SV" sz="1100" dirty="0">
                <a:latin typeface="Calibri" panose="020F0502020204030204" pitchFamily="34" charset="0"/>
              </a:rPr>
              <a:t>Tú eres flor, eres del Señor, te dejas acariciar por su amor.</a:t>
            </a:r>
          </a:p>
          <a:p>
            <a:endParaRPr lang="es-SV" sz="1100" dirty="0">
              <a:latin typeface="Calibri" panose="020F0502020204030204" pitchFamily="34" charset="0"/>
            </a:endParaRPr>
          </a:p>
          <a:p>
            <a:r>
              <a:rPr lang="es-SV" sz="1100" dirty="0">
                <a:latin typeface="Calibri" panose="020F0502020204030204" pitchFamily="34" charset="0"/>
              </a:rPr>
              <a:t>Eres tan hermosa, como el cielo, como el mar.</a:t>
            </a:r>
          </a:p>
          <a:p>
            <a:r>
              <a:rPr lang="es-SV" sz="1100" dirty="0">
                <a:latin typeface="Calibri" panose="020F0502020204030204" pitchFamily="34" charset="0"/>
              </a:rPr>
              <a:t>Eres Tú, María, como el gozo de soñar.</a:t>
            </a:r>
          </a:p>
          <a:p>
            <a:r>
              <a:rPr lang="es-SV" sz="1100" dirty="0">
                <a:latin typeface="Calibri" panose="020F0502020204030204" pitchFamily="34" charset="0"/>
              </a:rPr>
              <a:t>Tú eres flor, eres del Señor, te dejas acariciar por su amor.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José Miguel </a:t>
            </a:r>
            <a:r>
              <a:rPr lang="es-SV" sz="700" dirty="0" err="1">
                <a:solidFill>
                  <a:srgbClr val="002060"/>
                </a:solidFill>
                <a:latin typeface="HP Simplified" panose="020B0604020204020204" pitchFamily="34" charset="0"/>
              </a:rPr>
              <a:t>Cubeles</a:t>
            </a:r>
            <a:r>
              <a:rPr lang="es-SV" sz="700" dirty="0">
                <a:solidFill>
                  <a:srgbClr val="002060"/>
                </a:solidFill>
                <a:latin typeface="HP Simplified" panose="020B0604020204020204" pitchFamily="34" charset="0"/>
              </a:rPr>
              <a:t> (Kairoi)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EN LAS MANOS DEL SEÑOR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181419" y="507281"/>
            <a:ext cx="3745093" cy="517064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A               Bm</a:t>
            </a:r>
          </a:p>
          <a:p>
            <a:r>
              <a:rPr lang="es-ES" sz="1100" dirty="0">
                <a:latin typeface="Calibri" panose="020F0502020204030204" pitchFamily="34" charset="0"/>
                <a:cs typeface="Segoe UI" panose="020B0502040204020203" pitchFamily="34" charset="0"/>
              </a:rPr>
              <a:t>Cuántas veces siendo niño, te recé.</a:t>
            </a:r>
          </a:p>
          <a:p>
            <a:r>
              <a:rPr lang="es-ES" sz="1100" b="1" dirty="0">
                <a:solidFill>
                  <a:srgbClr val="0070C0"/>
                </a:solidFill>
                <a:latin typeface="Calibri" panose="020F0502020204030204" pitchFamily="34" charset="0"/>
                <a:cs typeface="Segoe UI" panose="020B0502040204020203" pitchFamily="34" charset="0"/>
              </a:rPr>
              <a:t>                D                 G                    A</a:t>
            </a:r>
          </a:p>
          <a:p>
            <a:r>
              <a:rPr lang="es-ES" sz="1100" dirty="0">
                <a:latin typeface="Calibri" panose="020F0502020204030204" pitchFamily="34" charset="0"/>
                <a:cs typeface="Segoe UI" panose="020B0502040204020203" pitchFamily="34" charset="0"/>
              </a:rPr>
              <a:t>Con mis besos te decía que te amaba.</a:t>
            </a:r>
          </a:p>
          <a:p>
            <a:r>
              <a:rPr lang="es-ES" sz="1100" b="1" dirty="0">
                <a:solidFill>
                  <a:srgbClr val="0070C0"/>
                </a:solidFill>
                <a:latin typeface="Calibri" panose="020F0502020204030204" pitchFamily="34" charset="0"/>
                <a:cs typeface="Segoe UI" panose="020B0502040204020203" pitchFamily="34" charset="0"/>
              </a:rPr>
              <a:t>              G                   A                    F#m       Bm</a:t>
            </a:r>
          </a:p>
          <a:p>
            <a:r>
              <a:rPr lang="es-ES" sz="1100" dirty="0">
                <a:latin typeface="Calibri" panose="020F0502020204030204" pitchFamily="34" charset="0"/>
                <a:cs typeface="Segoe UI" panose="020B0502040204020203" pitchFamily="34" charset="0"/>
              </a:rPr>
              <a:t>Poco a poco con el tiempo alejándome de ti.</a:t>
            </a:r>
          </a:p>
          <a:p>
            <a:r>
              <a:rPr lang="es-ES" sz="1100" b="1" dirty="0">
                <a:solidFill>
                  <a:srgbClr val="0070C0"/>
                </a:solidFill>
                <a:latin typeface="Calibri" panose="020F0502020204030204" pitchFamily="34" charset="0"/>
                <a:cs typeface="Segoe UI" panose="020B0502040204020203" pitchFamily="34" charset="0"/>
              </a:rPr>
              <a:t>              D                        A                   D</a:t>
            </a:r>
          </a:p>
          <a:p>
            <a:r>
              <a:rPr lang="es-ES" sz="1100" dirty="0">
                <a:latin typeface="Calibri" panose="020F0502020204030204" pitchFamily="34" charset="0"/>
                <a:cs typeface="Segoe UI" panose="020B0502040204020203" pitchFamily="34" charset="0"/>
              </a:rPr>
              <a:t>/Por caminos que se alejan me perdí/.</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            G            A         D</a:t>
            </a:r>
          </a:p>
          <a:p>
            <a:r>
              <a:rPr lang="es-ES" sz="1100" b="1" dirty="0">
                <a:latin typeface="Calibri" panose="020F0502020204030204" pitchFamily="34" charset="0"/>
                <a:cs typeface="Segoe UI" panose="020B0502040204020203" pitchFamily="34" charset="0"/>
              </a:rPr>
              <a:t>Hoy he vuelto, Madre, a recordar,</a:t>
            </a:r>
            <a:endParaRPr lang="es-ES" sz="1100" b="1"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         G     A              D</a:t>
            </a:r>
          </a:p>
          <a:p>
            <a:r>
              <a:rPr lang="es-ES" sz="1100" b="1" dirty="0">
                <a:latin typeface="Calibri" panose="020F0502020204030204" pitchFamily="34" charset="0"/>
                <a:cs typeface="Segoe UI" panose="020B0502040204020203" pitchFamily="34" charset="0"/>
              </a:rPr>
              <a:t>Cuántas cosas dije ante tu altar.</a:t>
            </a:r>
          </a:p>
          <a:p>
            <a:r>
              <a:rPr lang="es-ES" sz="1100" b="1" dirty="0">
                <a:solidFill>
                  <a:srgbClr val="0070C0"/>
                </a:solidFill>
                <a:latin typeface="Calibri" panose="020F0502020204030204" pitchFamily="34" charset="0"/>
                <a:cs typeface="Segoe UI" panose="020B0502040204020203" pitchFamily="34" charset="0"/>
              </a:rPr>
              <a:t>          D         F#m                     Bm</a:t>
            </a:r>
          </a:p>
          <a:p>
            <a:r>
              <a:rPr lang="es-ES" sz="1100" b="1" dirty="0">
                <a:latin typeface="Calibri" panose="020F0502020204030204" pitchFamily="34" charset="0"/>
                <a:cs typeface="Segoe UI" panose="020B0502040204020203" pitchFamily="34" charset="0"/>
              </a:rPr>
              <a:t>Y al rezarte puedo comprender,</a:t>
            </a:r>
          </a:p>
          <a:p>
            <a:r>
              <a:rPr lang="es-ES" sz="1100" b="1" dirty="0">
                <a:solidFill>
                  <a:srgbClr val="0070C0"/>
                </a:solidFill>
                <a:latin typeface="Calibri" panose="020F0502020204030204" pitchFamily="34" charset="0"/>
                <a:cs typeface="Segoe UI" panose="020B0502040204020203" pitchFamily="34" charset="0"/>
              </a:rPr>
              <a:t>                    D                    A                      D</a:t>
            </a:r>
          </a:p>
          <a:p>
            <a:r>
              <a:rPr lang="es-ES" sz="1100" b="1" dirty="0">
                <a:latin typeface="Calibri" panose="020F0502020204030204" pitchFamily="34" charset="0"/>
                <a:cs typeface="Segoe UI" panose="020B0502040204020203" pitchFamily="34" charset="0"/>
              </a:rPr>
              <a:t>/Que una madre no se cansa de esperar/.</a:t>
            </a:r>
          </a:p>
          <a:p>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Al regreso me encendías una luz,</a:t>
            </a:r>
          </a:p>
          <a:p>
            <a:r>
              <a:rPr lang="es-ES" sz="1100" dirty="0">
                <a:latin typeface="Calibri" panose="020F0502020204030204" pitchFamily="34" charset="0"/>
                <a:cs typeface="Segoe UI" panose="020B0502040204020203" pitchFamily="34" charset="0"/>
              </a:rPr>
              <a:t>Sonriendo desde lejos me esperabas.</a:t>
            </a:r>
          </a:p>
          <a:p>
            <a:r>
              <a:rPr lang="es-ES" sz="1100" dirty="0">
                <a:latin typeface="Calibri" panose="020F0502020204030204" pitchFamily="34" charset="0"/>
                <a:cs typeface="Segoe UI" panose="020B0502040204020203" pitchFamily="34" charset="0"/>
              </a:rPr>
              <a:t>En la mesa la comida aún caliente y el mantel.</a:t>
            </a:r>
          </a:p>
          <a:p>
            <a:r>
              <a:rPr lang="es-ES" sz="1100" dirty="0">
                <a:latin typeface="Calibri" panose="020F0502020204030204" pitchFamily="34" charset="0"/>
                <a:cs typeface="Segoe UI" panose="020B0502040204020203" pitchFamily="34" charset="0"/>
              </a:rPr>
              <a:t>/Y tu abrazo es mi alegría de volver/.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Aunque el hijo se aleje del hogar,</a:t>
            </a:r>
          </a:p>
          <a:p>
            <a:r>
              <a:rPr lang="es-ES" sz="1100" dirty="0">
                <a:latin typeface="Calibri" panose="020F0502020204030204" pitchFamily="34" charset="0"/>
                <a:cs typeface="Segoe UI" panose="020B0502040204020203" pitchFamily="34" charset="0"/>
              </a:rPr>
              <a:t>Una madre siempre espera su regreso.</a:t>
            </a:r>
          </a:p>
          <a:p>
            <a:r>
              <a:rPr lang="es-ES" sz="1100" dirty="0">
                <a:latin typeface="Calibri" panose="020F0502020204030204" pitchFamily="34" charset="0"/>
                <a:cs typeface="Segoe UI" panose="020B0502040204020203" pitchFamily="34" charset="0"/>
              </a:rPr>
              <a:t>El regalo más hermoso que a los hijos da el Señor,</a:t>
            </a:r>
          </a:p>
          <a:p>
            <a:r>
              <a:rPr lang="es-ES" sz="1100" dirty="0">
                <a:latin typeface="Calibri" panose="020F0502020204030204" pitchFamily="34" charset="0"/>
                <a:cs typeface="Segoe UI" panose="020B0502040204020203" pitchFamily="34" charset="0"/>
              </a:rPr>
              <a:t>/Es su Madre y el milagro de su amor/.</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D                     A                    Bb C D</a:t>
            </a:r>
          </a:p>
          <a:p>
            <a:r>
              <a:rPr lang="es-ES" sz="1100" b="1" dirty="0">
                <a:latin typeface="Calibri" panose="020F0502020204030204" pitchFamily="34" charset="0"/>
                <a:cs typeface="Segoe UI" panose="020B0502040204020203" pitchFamily="34" charset="0"/>
              </a:rPr>
              <a:t>Que una madre no se cansa de esperar.</a:t>
            </a:r>
          </a:p>
        </p:txBody>
      </p:sp>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HOY HE VUELTO</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8330950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197348" cy="3647152"/>
          </a:xfrm>
          <a:prstGeom prst="rect">
            <a:avLst/>
          </a:prstGeom>
          <a:noFill/>
        </p:spPr>
        <p:txBody>
          <a:bodyPr wrap="square" rtlCol="0">
            <a:spAutoFit/>
          </a:bodyPr>
          <a:lstStyle/>
          <a:p>
            <a:r>
              <a:rPr lang="es-SV" sz="1100" b="1" dirty="0">
                <a:latin typeface="Calibri" panose="020F0502020204030204" pitchFamily="34" charset="0"/>
              </a:rPr>
              <a:t>INTRO:</a:t>
            </a:r>
            <a:r>
              <a:rPr lang="es-SV" sz="1100" b="1" dirty="0">
                <a:solidFill>
                  <a:srgbClr val="0070C0"/>
                </a:solidFill>
                <a:latin typeface="Calibri" panose="020F0502020204030204" pitchFamily="34" charset="0"/>
              </a:rPr>
              <a:t>  /G A C D/ G</a:t>
            </a:r>
          </a:p>
          <a:p>
            <a:r>
              <a:rPr lang="es-SV" sz="1100" b="1" dirty="0">
                <a:solidFill>
                  <a:srgbClr val="0070C0"/>
                </a:solidFill>
                <a:latin typeface="Calibri" panose="020F0502020204030204" pitchFamily="34" charset="0"/>
              </a:rPr>
              <a:t>  G                   Am  D                      G     D Em                     </a:t>
            </a:r>
          </a:p>
          <a:p>
            <a:r>
              <a:rPr lang="es-SV" sz="1100" dirty="0">
                <a:latin typeface="Calibri" panose="020F0502020204030204" pitchFamily="34" charset="0"/>
              </a:rPr>
              <a:t>Me quedé sin voz    con que cantar,</a:t>
            </a:r>
            <a:endParaRPr lang="es-SV" sz="1100" b="1" i="1" dirty="0">
              <a:latin typeface="Calibri" panose="020F0502020204030204" pitchFamily="34" charset="0"/>
            </a:endParaRPr>
          </a:p>
          <a:p>
            <a:r>
              <a:rPr lang="es-SV" sz="1100" b="1" dirty="0">
                <a:solidFill>
                  <a:srgbClr val="0070C0"/>
                </a:solidFill>
                <a:latin typeface="Calibri" panose="020F0502020204030204" pitchFamily="34" charset="0"/>
              </a:rPr>
              <a:t>                     Am   C                                D    </a:t>
            </a:r>
          </a:p>
          <a:p>
            <a:r>
              <a:rPr lang="es-SV" sz="1100" dirty="0">
                <a:latin typeface="Calibri" panose="020F0502020204030204" pitchFamily="34" charset="0"/>
              </a:rPr>
              <a:t>Y mi alma vacía,    dormía en sequedad.</a:t>
            </a:r>
          </a:p>
          <a:p>
            <a:r>
              <a:rPr lang="es-SV" sz="1100" b="1" dirty="0">
                <a:solidFill>
                  <a:srgbClr val="0070C0"/>
                </a:solidFill>
                <a:latin typeface="Calibri" panose="020F0502020204030204" pitchFamily="34" charset="0"/>
              </a:rPr>
              <a:t>G                    Am   D                                  G           D Em</a:t>
            </a:r>
          </a:p>
          <a:p>
            <a:r>
              <a:rPr lang="es-SV" sz="1100" dirty="0">
                <a:latin typeface="Calibri" panose="020F0502020204030204" pitchFamily="34" charset="0"/>
              </a:rPr>
              <a:t>Y pensé para mí,     me pondré en sus manos”,</a:t>
            </a:r>
          </a:p>
          <a:p>
            <a:r>
              <a:rPr lang="es-SV" sz="1100" b="1" dirty="0">
                <a:solidFill>
                  <a:srgbClr val="0070C0"/>
                </a:solidFill>
                <a:latin typeface="Calibri" panose="020F0502020204030204" pitchFamily="34" charset="0"/>
              </a:rPr>
              <a:t>                  Am      C                                 G     D E</a:t>
            </a:r>
          </a:p>
          <a:p>
            <a:r>
              <a:rPr lang="es-SV" sz="1100" dirty="0">
                <a:latin typeface="Calibri" panose="020F0502020204030204" pitchFamily="34" charset="0"/>
              </a:rPr>
              <a:t>Manos de madre, me dejaré en su amor.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A          F#m D                 E                  A</a:t>
            </a:r>
          </a:p>
          <a:p>
            <a:r>
              <a:rPr lang="es-SV" sz="1100" b="1" dirty="0">
                <a:latin typeface="Calibri" panose="020F0502020204030204" pitchFamily="34" charset="0"/>
              </a:rPr>
              <a:t>Y tú, María,     hazme música de Dios,</a:t>
            </a:r>
          </a:p>
          <a:p>
            <a:r>
              <a:rPr lang="es-SV" sz="1100" b="1" dirty="0">
                <a:solidFill>
                  <a:srgbClr val="0070C0"/>
                </a:solidFill>
                <a:latin typeface="Calibri" panose="020F0502020204030204" pitchFamily="34" charset="0"/>
              </a:rPr>
              <a:t>             F#m  D    E                      A                   F#m</a:t>
            </a:r>
          </a:p>
          <a:p>
            <a:r>
              <a:rPr lang="es-SV" sz="1100" b="1" dirty="0">
                <a:latin typeface="Calibri" panose="020F0502020204030204" pitchFamily="34" charset="0"/>
              </a:rPr>
              <a:t>Y tú, María,     anima tú, las cuerdas de mi alma.</a:t>
            </a:r>
          </a:p>
          <a:p>
            <a:r>
              <a:rPr lang="es-SV" sz="1100" b="1" dirty="0">
                <a:solidFill>
                  <a:srgbClr val="0070C0"/>
                </a:solidFill>
                <a:latin typeface="Calibri" panose="020F0502020204030204" pitchFamily="34" charset="0"/>
              </a:rPr>
              <a:t>D    E       D Dm A</a:t>
            </a:r>
          </a:p>
          <a:p>
            <a:r>
              <a:rPr lang="es-SV" sz="1100" b="1" dirty="0">
                <a:latin typeface="Calibri" panose="020F0502020204030204" pitchFamily="34" charset="0"/>
              </a:rPr>
              <a:t>Aleluya, amén.</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María acompaña tú mi caminar,</a:t>
            </a:r>
          </a:p>
          <a:p>
            <a:r>
              <a:rPr lang="es-SV" sz="1100" dirty="0">
                <a:latin typeface="Calibri" panose="020F0502020204030204" pitchFamily="34" charset="0"/>
              </a:rPr>
              <a:t>Yo solo no puedo, ayúdame a andar.</a:t>
            </a:r>
          </a:p>
          <a:p>
            <a:r>
              <a:rPr lang="es-SV" sz="1100" dirty="0">
                <a:latin typeface="Calibri" panose="020F0502020204030204" pitchFamily="34" charset="0"/>
              </a:rPr>
              <a:t>Y pensé para mí, me pondré en su manos,</a:t>
            </a:r>
          </a:p>
          <a:p>
            <a:r>
              <a:rPr lang="es-SV" sz="1100" dirty="0">
                <a:latin typeface="Calibri" panose="020F0502020204030204" pitchFamily="34" charset="0"/>
              </a:rPr>
              <a:t>Manos de madre, me dejaré en su amor.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Grupo 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MARÍA, MÚSICA DE DIOS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5" name="15 CuadroTexto"/>
          <p:cNvSpPr txBox="1"/>
          <p:nvPr/>
        </p:nvSpPr>
        <p:spPr>
          <a:xfrm>
            <a:off x="5181419" y="507281"/>
            <a:ext cx="3745093" cy="364715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D                                                    G                                D</a:t>
            </a:r>
          </a:p>
          <a:p>
            <a:r>
              <a:rPr lang="es-ES" sz="1100" dirty="0">
                <a:latin typeface="Calibri" panose="020F0502020204030204" pitchFamily="34" charset="0"/>
                <a:cs typeface="Segoe UI" panose="020B0502040204020203" pitchFamily="34" charset="0"/>
              </a:rPr>
              <a:t>Miles de ermitas pequeñitas cobijan tu imagen, Señora.</a:t>
            </a:r>
          </a:p>
          <a:p>
            <a:r>
              <a:rPr lang="es-ES" sz="1100" b="1" dirty="0">
                <a:solidFill>
                  <a:srgbClr val="0070C0"/>
                </a:solidFill>
                <a:latin typeface="Calibri" panose="020F0502020204030204" pitchFamily="34" charset="0"/>
                <a:cs typeface="Segoe UI" panose="020B0502040204020203" pitchFamily="34" charset="0"/>
              </a:rPr>
              <a:t>         D                                                    G                                D</a:t>
            </a:r>
          </a:p>
          <a:p>
            <a:r>
              <a:rPr lang="es-ES" sz="1100" dirty="0">
                <a:latin typeface="Calibri" panose="020F0502020204030204" pitchFamily="34" charset="0"/>
                <a:cs typeface="Segoe UI" panose="020B0502040204020203" pitchFamily="34" charset="0"/>
              </a:rPr>
              <a:t>Campanas que el Ángelus rezan, paisajes que cantan y lloran.</a:t>
            </a:r>
          </a:p>
          <a:p>
            <a:r>
              <a:rPr lang="es-ES" sz="1100" b="1" dirty="0">
                <a:solidFill>
                  <a:srgbClr val="0070C0"/>
                </a:solidFill>
                <a:latin typeface="Calibri" panose="020F0502020204030204" pitchFamily="34" charset="0"/>
                <a:cs typeface="Segoe UI" panose="020B0502040204020203" pitchFamily="34" charset="0"/>
              </a:rPr>
              <a:t>         G                                                                                D</a:t>
            </a:r>
          </a:p>
          <a:p>
            <a:r>
              <a:rPr lang="es-ES" sz="1100" dirty="0">
                <a:latin typeface="Calibri" panose="020F0502020204030204" pitchFamily="34" charset="0"/>
                <a:cs typeface="Segoe UI" panose="020B0502040204020203" pitchFamily="34" charset="0"/>
              </a:rPr>
              <a:t>Mas sé que prefieres y añoras la ermita de mi corazón,</a:t>
            </a:r>
          </a:p>
          <a:p>
            <a:r>
              <a:rPr lang="es-ES" sz="1100" b="1" dirty="0">
                <a:solidFill>
                  <a:srgbClr val="0070C0"/>
                </a:solidFill>
                <a:latin typeface="Calibri" panose="020F0502020204030204" pitchFamily="34" charset="0"/>
                <a:cs typeface="Segoe UI" panose="020B0502040204020203" pitchFamily="34" charset="0"/>
              </a:rPr>
              <a:t>       Em                             D             A                          D    G A</a:t>
            </a:r>
          </a:p>
          <a:p>
            <a:r>
              <a:rPr lang="es-ES" sz="1100" dirty="0">
                <a:latin typeface="Calibri" panose="020F0502020204030204" pitchFamily="34" charset="0"/>
                <a:cs typeface="Segoe UI" panose="020B0502040204020203" pitchFamily="34" charset="0"/>
              </a:rPr>
              <a:t>Temblores de paz en el alma, el eco de una oración.</a:t>
            </a: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D        G D    G         A D</a:t>
            </a:r>
          </a:p>
          <a:p>
            <a:r>
              <a:rPr lang="es-ES" sz="1100" b="1" dirty="0">
                <a:latin typeface="Calibri" panose="020F0502020204030204" pitchFamily="34" charset="0"/>
                <a:cs typeface="Segoe UI" panose="020B0502040204020203" pitchFamily="34" charset="0"/>
              </a:rPr>
              <a:t>Ave María, Ave María. </a:t>
            </a:r>
            <a:r>
              <a:rPr lang="es-ES" sz="1100" dirty="0">
                <a:latin typeface="Calibri" panose="020F0502020204030204" pitchFamily="34" charset="0"/>
                <a:cs typeface="Segoe UI" panose="020B0502040204020203" pitchFamily="34" charset="0"/>
              </a:rPr>
              <a:t>(2 veces)</a:t>
            </a:r>
            <a:endParaRPr lang="es-ES" sz="1100" b="1" i="1"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Miles de jóvenes llevan tu nombre bendito, María.</a:t>
            </a:r>
          </a:p>
          <a:p>
            <a:r>
              <a:rPr lang="es-ES" sz="1100" dirty="0">
                <a:latin typeface="Calibri" panose="020F0502020204030204" pitchFamily="34" charset="0"/>
                <a:cs typeface="Segoe UI" panose="020B0502040204020203" pitchFamily="34" charset="0"/>
              </a:rPr>
              <a:t>Miles de jóvenes lucen tu encanto que es flor y alegría.</a:t>
            </a:r>
          </a:p>
          <a:p>
            <a:r>
              <a:rPr lang="es-ES" sz="1100" dirty="0">
                <a:latin typeface="Calibri" panose="020F0502020204030204" pitchFamily="34" charset="0"/>
                <a:cs typeface="Segoe UI" panose="020B0502040204020203" pitchFamily="34" charset="0"/>
              </a:rPr>
              <a:t>Por dentro el alma se llena de gracia que es vida de Dios,</a:t>
            </a:r>
          </a:p>
          <a:p>
            <a:r>
              <a:rPr lang="es-ES" sz="1100" dirty="0">
                <a:latin typeface="Calibri" panose="020F0502020204030204" pitchFamily="34" charset="0"/>
                <a:cs typeface="Segoe UI" panose="020B0502040204020203" pitchFamily="34" charset="0"/>
              </a:rPr>
              <a:t>Te llevan María, en el nombre; te llevan en el corazón.</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Miles de pájaros cantan, el día está amaneciendo,</a:t>
            </a:r>
          </a:p>
          <a:p>
            <a:r>
              <a:rPr lang="es-ES" sz="1100" dirty="0">
                <a:latin typeface="Calibri" panose="020F0502020204030204" pitchFamily="34" charset="0"/>
                <a:cs typeface="Segoe UI" panose="020B0502040204020203" pitchFamily="34" charset="0"/>
              </a:rPr>
              <a:t>Estrellas que enciende la noche, el mar, la sonrisa y el viento.</a:t>
            </a:r>
          </a:p>
          <a:p>
            <a:r>
              <a:rPr lang="es-ES" sz="1100" dirty="0">
                <a:latin typeface="Calibri" panose="020F0502020204030204" pitchFamily="34" charset="0"/>
                <a:cs typeface="Segoe UI" panose="020B0502040204020203" pitchFamily="34" charset="0"/>
              </a:rPr>
              <a:t>Son muchas las cosas hermosas que hizo el poder del Señor.</a:t>
            </a:r>
          </a:p>
          <a:p>
            <a:r>
              <a:rPr lang="es-ES" sz="1100" dirty="0">
                <a:latin typeface="Calibri" panose="020F0502020204030204" pitchFamily="34" charset="0"/>
                <a:cs typeface="Segoe UI" panose="020B0502040204020203" pitchFamily="34" charset="0"/>
              </a:rPr>
              <a:t>Tú eres la flor más bonita, la estrella que brilla mejor.</a:t>
            </a:r>
          </a:p>
        </p:txBody>
      </p:sp>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MILES DE ERMITAS</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618889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6232475"/>
          </a:xfrm>
          <a:prstGeom prst="rect">
            <a:avLst/>
          </a:prstGeom>
          <a:noFill/>
        </p:spPr>
        <p:txBody>
          <a:bodyPr wrap="square" rtlCol="0">
            <a:spAutoFit/>
          </a:bodyPr>
          <a:lstStyle/>
          <a:p>
            <a:r>
              <a:rPr lang="es-ES" sz="1050" b="1" dirty="0" smtClean="0">
                <a:solidFill>
                  <a:srgbClr val="0070C0"/>
                </a:solidFill>
                <a:latin typeface="Calibri" panose="020F0502020204030204" pitchFamily="34" charset="0"/>
                <a:cs typeface="Segoe UI" panose="020B0502040204020203" pitchFamily="34" charset="0"/>
              </a:rPr>
              <a:t>               D                                     A</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Cuando era pequeño, muy pequeño,</a:t>
            </a:r>
          </a:p>
          <a:p>
            <a:r>
              <a:rPr lang="es-ES" sz="1050" b="1" dirty="0" smtClean="0">
                <a:solidFill>
                  <a:srgbClr val="0070C0"/>
                </a:solidFill>
                <a:latin typeface="Calibri" panose="020F0502020204030204" pitchFamily="34" charset="0"/>
                <a:cs typeface="Segoe UI" panose="020B0502040204020203" pitchFamily="34" charset="0"/>
              </a:rPr>
              <a:t>      G                                         A         D</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Recuerdo que siempre junto a mi cama,</a:t>
            </a:r>
          </a:p>
          <a:p>
            <a:r>
              <a:rPr lang="es-ES" sz="1050" b="1" dirty="0" smtClean="0">
                <a:solidFill>
                  <a:srgbClr val="0070C0"/>
                </a:solidFill>
                <a:latin typeface="Calibri" panose="020F0502020204030204" pitchFamily="34" charset="0"/>
                <a:cs typeface="Segoe UI" panose="020B0502040204020203" pitchFamily="34" charset="0"/>
              </a:rPr>
              <a:t>     D7                                  G</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Juntaba las manos y deprisa rezaba,</a:t>
            </a:r>
          </a:p>
          <a:p>
            <a:r>
              <a:rPr lang="es-ES" sz="1050" b="1" dirty="0" smtClean="0">
                <a:solidFill>
                  <a:srgbClr val="0070C0"/>
                </a:solidFill>
                <a:latin typeface="Calibri" panose="020F0502020204030204" pitchFamily="34" charset="0"/>
                <a:cs typeface="Segoe UI" panose="020B0502040204020203" pitchFamily="34" charset="0"/>
              </a:rPr>
              <a:t>              A                                D</a:t>
            </a:r>
            <a:endParaRPr lang="es-ES" sz="1050" b="1" dirty="0">
              <a:solidFill>
                <a:srgbClr val="0070C0"/>
              </a:solidFill>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Mas rezaba como quien amaba.</a:t>
            </a:r>
          </a:p>
          <a:p>
            <a:endParaRPr lang="es-ES" sz="1050" dirty="0">
              <a:latin typeface="Calibri" panose="020F0502020204030204" pitchFamily="34" charset="0"/>
              <a:cs typeface="Segoe UI" panose="020B0502040204020203" pitchFamily="34" charset="0"/>
            </a:endParaRPr>
          </a:p>
          <a:p>
            <a:r>
              <a:rPr lang="es-ES" sz="1050" dirty="0">
                <a:latin typeface="Calibri" panose="020F0502020204030204" pitchFamily="34" charset="0"/>
                <a:cs typeface="Segoe UI" panose="020B0502040204020203" pitchFamily="34" charset="0"/>
              </a:rPr>
              <a:t>Las aves marías yo rezaba,</a:t>
            </a:r>
          </a:p>
          <a:p>
            <a:r>
              <a:rPr lang="es-ES" sz="1050" dirty="0">
                <a:latin typeface="Calibri" panose="020F0502020204030204" pitchFamily="34" charset="0"/>
                <a:cs typeface="Segoe UI" panose="020B0502040204020203" pitchFamily="34" charset="0"/>
              </a:rPr>
              <a:t>Y siempre comía unas palabras.</a:t>
            </a:r>
          </a:p>
          <a:p>
            <a:r>
              <a:rPr lang="es-ES" sz="1050" dirty="0">
                <a:latin typeface="Calibri" panose="020F0502020204030204" pitchFamily="34" charset="0"/>
                <a:cs typeface="Segoe UI" panose="020B0502040204020203" pitchFamily="34" charset="0"/>
              </a:rPr>
              <a:t>Y a veces cansado me quedaba dormido,</a:t>
            </a:r>
          </a:p>
          <a:p>
            <a:r>
              <a:rPr lang="es-ES" sz="1050" dirty="0">
                <a:latin typeface="Calibri" panose="020F0502020204030204" pitchFamily="34" charset="0"/>
                <a:cs typeface="Segoe UI" panose="020B0502040204020203" pitchFamily="34" charset="0"/>
              </a:rPr>
              <a:t>Más dormía como quien amaba.</a:t>
            </a:r>
          </a:p>
          <a:p>
            <a:endParaRPr lang="es-ES" sz="1050" b="1" dirty="0">
              <a:solidFill>
                <a:srgbClr val="0070C0"/>
              </a:solidFill>
              <a:latin typeface="Calibri" panose="020F0502020204030204" pitchFamily="34" charset="0"/>
              <a:cs typeface="Segoe UI" panose="020B0502040204020203" pitchFamily="34" charset="0"/>
            </a:endParaRPr>
          </a:p>
          <a:p>
            <a:r>
              <a:rPr lang="es-ES" sz="1050" b="1" dirty="0" smtClean="0">
                <a:solidFill>
                  <a:srgbClr val="0070C0"/>
                </a:solidFill>
                <a:latin typeface="Calibri" panose="020F0502020204030204" pitchFamily="34" charset="0"/>
                <a:cs typeface="Segoe UI" panose="020B0502040204020203" pitchFamily="34" charset="0"/>
              </a:rPr>
              <a:t>               D                    G                         A                            D</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latin typeface="Calibri" panose="020F0502020204030204" pitchFamily="34" charset="0"/>
                <a:cs typeface="Segoe UI" panose="020B0502040204020203" pitchFamily="34" charset="0"/>
              </a:rPr>
              <a:t>Ave María, de mi Señor. El tiempo pasa, no vuelve atrás.</a:t>
            </a:r>
          </a:p>
          <a:p>
            <a:r>
              <a:rPr lang="es-ES" sz="1050" b="1" dirty="0" smtClean="0">
                <a:solidFill>
                  <a:srgbClr val="0070C0"/>
                </a:solidFill>
                <a:latin typeface="Calibri" panose="020F0502020204030204" pitchFamily="34" charset="0"/>
                <a:cs typeface="Segoe UI" panose="020B0502040204020203" pitchFamily="34" charset="0"/>
              </a:rPr>
              <a:t>                   D7                              G                             A                           D</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latin typeface="Calibri" panose="020F0502020204030204" pitchFamily="34" charset="0"/>
                <a:cs typeface="Segoe UI" panose="020B0502040204020203" pitchFamily="34" charset="0"/>
              </a:rPr>
              <a:t>Siento nostalgia de aquellos días, cuando dormía pensando en ti.</a:t>
            </a:r>
          </a:p>
          <a:p>
            <a:r>
              <a:rPr lang="es-ES" sz="1050" b="1" dirty="0" smtClean="0">
                <a:solidFill>
                  <a:srgbClr val="0070C0"/>
                </a:solidFill>
                <a:latin typeface="Calibri" panose="020F0502020204030204" pitchFamily="34" charset="0"/>
                <a:cs typeface="Segoe UI" panose="020B0502040204020203" pitchFamily="34" charset="0"/>
              </a:rPr>
              <a:t>                                           G                    A                       D</a:t>
            </a:r>
            <a:endParaRPr lang="es-ES" sz="1050" b="1" dirty="0">
              <a:solidFill>
                <a:srgbClr val="0070C0"/>
              </a:solidFill>
              <a:latin typeface="Calibri" panose="020F0502020204030204" pitchFamily="34" charset="0"/>
              <a:cs typeface="Segoe UI" panose="020B0502040204020203" pitchFamily="34" charset="0"/>
            </a:endParaRPr>
          </a:p>
          <a:p>
            <a:r>
              <a:rPr lang="es-ES" sz="1050" b="1" dirty="0">
                <a:latin typeface="Calibri" panose="020F0502020204030204" pitchFamily="34" charset="0"/>
                <a:cs typeface="Segoe UI" panose="020B0502040204020203" pitchFamily="34" charset="0"/>
              </a:rPr>
              <a:t>Ave María, Madre de Dios. Ave María, Madre de Dios.</a:t>
            </a:r>
          </a:p>
          <a:p>
            <a:endParaRPr lang="es-ES" sz="1050" b="1" dirty="0">
              <a:solidFill>
                <a:srgbClr val="0070C0"/>
              </a:solidFill>
              <a:latin typeface="Calibri" panose="020F0502020204030204" pitchFamily="34" charset="0"/>
              <a:cs typeface="Segoe UI" panose="020B0502040204020203" pitchFamily="34" charset="0"/>
            </a:endParaRPr>
          </a:p>
          <a:p>
            <a:r>
              <a:rPr lang="es-ES" sz="1000" dirty="0">
                <a:latin typeface="Calibri" panose="020F0502020204030204" pitchFamily="34" charset="0"/>
                <a:cs typeface="Segoe UI" panose="020B0502040204020203" pitchFamily="34" charset="0"/>
              </a:rPr>
              <a:t>Después fui creciendo, fui creciendo</a:t>
            </a:r>
          </a:p>
          <a:p>
            <a:r>
              <a:rPr lang="es-ES" sz="1000" dirty="0">
                <a:latin typeface="Calibri" panose="020F0502020204030204" pitchFamily="34" charset="0"/>
                <a:cs typeface="Segoe UI" panose="020B0502040204020203" pitchFamily="34" charset="0"/>
              </a:rPr>
              <a:t>Y eché en el olvido mis oraciones.</a:t>
            </a:r>
          </a:p>
          <a:p>
            <a:r>
              <a:rPr lang="es-ES" sz="1000" dirty="0">
                <a:latin typeface="Calibri" panose="020F0502020204030204" pitchFamily="34" charset="0"/>
                <a:cs typeface="Segoe UI" panose="020B0502040204020203" pitchFamily="34" charset="0"/>
              </a:rPr>
              <a:t>Llegaba a mi casa disgustado y cansado</a:t>
            </a:r>
          </a:p>
          <a:p>
            <a:r>
              <a:rPr lang="es-ES" sz="1000" dirty="0">
                <a:latin typeface="Calibri" panose="020F0502020204030204" pitchFamily="34" charset="0"/>
                <a:cs typeface="Segoe UI" panose="020B0502040204020203" pitchFamily="34" charset="0"/>
              </a:rPr>
              <a:t>Y de hablarte nunca me acordaba.</a:t>
            </a:r>
          </a:p>
          <a:p>
            <a:r>
              <a:rPr lang="es-ES" sz="1000" dirty="0">
                <a:latin typeface="Calibri" panose="020F0502020204030204" pitchFamily="34" charset="0"/>
                <a:cs typeface="Segoe UI" panose="020B0502040204020203" pitchFamily="34" charset="0"/>
              </a:rPr>
              <a:t>Anduve dudando, hoy recuerdo</a:t>
            </a:r>
          </a:p>
          <a:p>
            <a:r>
              <a:rPr lang="es-ES" sz="1000" dirty="0">
                <a:latin typeface="Calibri" panose="020F0502020204030204" pitchFamily="34" charset="0"/>
                <a:cs typeface="Segoe UI" panose="020B0502040204020203" pitchFamily="34" charset="0"/>
              </a:rPr>
              <a:t>De cosas divinas que me enseñaban.</a:t>
            </a:r>
          </a:p>
          <a:p>
            <a:r>
              <a:rPr lang="es-ES" sz="1000" dirty="0">
                <a:latin typeface="Calibri" panose="020F0502020204030204" pitchFamily="34" charset="0"/>
                <a:cs typeface="Segoe UI" panose="020B0502040204020203" pitchFamily="34" charset="0"/>
              </a:rPr>
              <a:t>En mí estaba muerto aquel niño inocente,</a:t>
            </a:r>
          </a:p>
          <a:p>
            <a:r>
              <a:rPr lang="es-ES" sz="1000" dirty="0">
                <a:latin typeface="Calibri" panose="020F0502020204030204" pitchFamily="34" charset="0"/>
                <a:cs typeface="Segoe UI" panose="020B0502040204020203" pitchFamily="34" charset="0"/>
              </a:rPr>
              <a:t>Mis caminos de ti se alejaban.</a:t>
            </a:r>
          </a:p>
          <a:p>
            <a:endParaRPr lang="es-ES" sz="1000" dirty="0">
              <a:latin typeface="Calibri" panose="020F0502020204030204" pitchFamily="34" charset="0"/>
              <a:cs typeface="Segoe UI" panose="020B0502040204020203" pitchFamily="34" charset="0"/>
            </a:endParaRPr>
          </a:p>
          <a:p>
            <a:r>
              <a:rPr lang="es-ES" sz="1000" dirty="0">
                <a:latin typeface="Calibri" panose="020F0502020204030204" pitchFamily="34" charset="0"/>
                <a:cs typeface="Segoe UI" panose="020B0502040204020203" pitchFamily="34" charset="0"/>
              </a:rPr>
              <a:t>Tu amor es muy grande, no se acaba,</a:t>
            </a:r>
          </a:p>
          <a:p>
            <a:r>
              <a:rPr lang="es-ES" sz="1000" dirty="0">
                <a:latin typeface="Calibri" panose="020F0502020204030204" pitchFamily="34" charset="0"/>
                <a:cs typeface="Segoe UI" panose="020B0502040204020203" pitchFamily="34" charset="0"/>
              </a:rPr>
              <a:t>La madre no olvida al que se marcha.</a:t>
            </a:r>
          </a:p>
          <a:p>
            <a:r>
              <a:rPr lang="es-ES" sz="1000" dirty="0">
                <a:latin typeface="Calibri" panose="020F0502020204030204" pitchFamily="34" charset="0"/>
                <a:cs typeface="Segoe UI" panose="020B0502040204020203" pitchFamily="34" charset="0"/>
              </a:rPr>
              <a:t>Hoy llego a mi casa disgustado y cansado,</a:t>
            </a:r>
          </a:p>
          <a:p>
            <a:r>
              <a:rPr lang="es-ES" sz="1000" dirty="0">
                <a:latin typeface="Calibri" panose="020F0502020204030204" pitchFamily="34" charset="0"/>
                <a:cs typeface="Segoe UI" panose="020B0502040204020203" pitchFamily="34" charset="0"/>
              </a:rPr>
              <a:t>Pero rezo como ayer rezaba.</a:t>
            </a:r>
          </a:p>
          <a:p>
            <a:r>
              <a:rPr lang="es-ES" sz="1000" dirty="0">
                <a:latin typeface="Calibri" panose="020F0502020204030204" pitchFamily="34" charset="0"/>
                <a:cs typeface="Segoe UI" panose="020B0502040204020203" pitchFamily="34" charset="0"/>
              </a:rPr>
              <a:t>Las mismas palabras que ahora rezo,</a:t>
            </a:r>
          </a:p>
          <a:p>
            <a:r>
              <a:rPr lang="es-ES" sz="1000" dirty="0">
                <a:latin typeface="Calibri" panose="020F0502020204030204" pitchFamily="34" charset="0"/>
                <a:cs typeface="Segoe UI" panose="020B0502040204020203" pitchFamily="34" charset="0"/>
              </a:rPr>
              <a:t>A veces me olvido y hasta me duermo.</a:t>
            </a:r>
          </a:p>
          <a:p>
            <a:r>
              <a:rPr lang="es-ES" sz="1000" dirty="0">
                <a:latin typeface="Calibri" panose="020F0502020204030204" pitchFamily="34" charset="0"/>
                <a:cs typeface="Segoe UI" panose="020B0502040204020203" pitchFamily="34" charset="0"/>
              </a:rPr>
              <a:t>No importa dormirse sin rezar lo debido,</a:t>
            </a:r>
          </a:p>
          <a:p>
            <a:r>
              <a:rPr lang="es-ES" sz="1000" dirty="0">
                <a:latin typeface="Calibri" panose="020F0502020204030204" pitchFamily="34" charset="0"/>
                <a:cs typeface="Segoe UI" panose="020B0502040204020203" pitchFamily="34" charset="0"/>
              </a:rPr>
              <a:t>Pues está mi corazón contigo.</a:t>
            </a:r>
          </a:p>
        </p:txBody>
      </p:sp>
      <p:sp>
        <p:nvSpPr>
          <p:cNvPr id="5" name="14 CuadroTexto"/>
          <p:cNvSpPr txBox="1"/>
          <p:nvPr/>
        </p:nvSpPr>
        <p:spPr>
          <a:xfrm>
            <a:off x="443232" y="500047"/>
            <a:ext cx="4197348" cy="2800767"/>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C          G         C  Bb C            F            G             C   Am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Tengo en casa a mi mamá, </a:t>
            </a:r>
            <a:r>
              <a:rPr lang="es-SV" sz="1100" dirty="0" smtClean="0">
                <a:latin typeface="Calibri" panose="020F0502020204030204" pitchFamily="34" charset="0"/>
              </a:rPr>
              <a:t>         pero </a:t>
            </a:r>
            <a:r>
              <a:rPr lang="es-SV" sz="1100" dirty="0">
                <a:latin typeface="Calibri" panose="020F0502020204030204" pitchFamily="34" charset="0"/>
              </a:rPr>
              <a:t>mis mamás son dos;</a:t>
            </a:r>
            <a:endParaRPr lang="es-SV" sz="1100" b="1" i="1" dirty="0">
              <a:latin typeface="Calibri" panose="020F0502020204030204" pitchFamily="34" charset="0"/>
            </a:endParaRPr>
          </a:p>
          <a:p>
            <a:r>
              <a:rPr lang="es-SV" sz="1100" b="1" dirty="0" smtClean="0">
                <a:solidFill>
                  <a:srgbClr val="0070C0"/>
                </a:solidFill>
                <a:latin typeface="Calibri" panose="020F0502020204030204" pitchFamily="34" charset="0"/>
              </a:rPr>
              <a:t>             F       G/F    Em Am                       F            G          C</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/En el cielo está la Virgen, que es también mamá de Dios/.</a:t>
            </a:r>
          </a:p>
          <a:p>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G                             C  Bb C         F                  G                 C     Bb</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Las dos me quieren a mí, </a:t>
            </a:r>
            <a:r>
              <a:rPr lang="es-SV" sz="1100" b="1" dirty="0" smtClean="0">
                <a:latin typeface="Calibri" panose="020F0502020204030204" pitchFamily="34" charset="0"/>
              </a:rPr>
              <a:t>        las </a:t>
            </a:r>
            <a:r>
              <a:rPr lang="es-SV" sz="1100" b="1" dirty="0">
                <a:latin typeface="Calibri" panose="020F0502020204030204" pitchFamily="34" charset="0"/>
              </a:rPr>
              <a:t>dos me entregan su amor,</a:t>
            </a:r>
          </a:p>
          <a:p>
            <a:r>
              <a:rPr lang="es-SV" sz="1100" b="1" dirty="0">
                <a:solidFill>
                  <a:srgbClr val="0070C0"/>
                </a:solidFill>
                <a:latin typeface="Calibri" panose="020F0502020204030204" pitchFamily="34" charset="0"/>
              </a:rPr>
              <a:t>             F    </a:t>
            </a:r>
            <a:r>
              <a:rPr lang="es-SV" sz="1100" b="1" dirty="0" smtClean="0">
                <a:solidFill>
                  <a:srgbClr val="0070C0"/>
                </a:solidFill>
                <a:latin typeface="Calibri" panose="020F0502020204030204" pitchFamily="34" charset="0"/>
              </a:rPr>
              <a:t>G/F            Em Am          Dm           G        C</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/A las dos busco y las llamo, a las dos las quiero yo/.</a:t>
            </a:r>
          </a:p>
          <a:p>
            <a:endParaRPr lang="es-SV" sz="1100" b="1" dirty="0">
              <a:solidFill>
                <a:srgbClr val="0070C0"/>
              </a:solidFill>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Cuando llamo a mi mamá, ella viene sin tardar,</a:t>
            </a:r>
          </a:p>
          <a:p>
            <a:r>
              <a:rPr lang="es-SV" sz="1100" dirty="0">
                <a:latin typeface="Calibri" panose="020F0502020204030204" pitchFamily="34" charset="0"/>
              </a:rPr>
              <a:t>/Mi mamá del Cielo viene si me acuerdo de rezar/.</a:t>
            </a:r>
          </a:p>
          <a:p>
            <a:endParaRPr lang="es-SV" sz="1100" dirty="0">
              <a:latin typeface="Calibri" panose="020F0502020204030204" pitchFamily="34" charset="0"/>
            </a:endParaRPr>
          </a:p>
          <a:p>
            <a:r>
              <a:rPr lang="es-SV" sz="1100" dirty="0">
                <a:latin typeface="Calibri" panose="020F0502020204030204" pitchFamily="34" charset="0"/>
              </a:rPr>
              <a:t>Cada día mi mamá me da un beso al despertar.</a:t>
            </a:r>
          </a:p>
          <a:p>
            <a:r>
              <a:rPr lang="es-SV" sz="1100" dirty="0">
                <a:latin typeface="Calibri" panose="020F0502020204030204" pitchFamily="34" charset="0"/>
              </a:rPr>
              <a:t>/En el alma llevo el beso de mi Madre Celestial/.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MIS DOS MAMÁS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err="1">
                <a:solidFill>
                  <a:srgbClr val="002060"/>
                </a:solidFill>
                <a:latin typeface="HP Simplified" panose="020B0604020204020204" pitchFamily="34" charset="0"/>
              </a:rPr>
              <a:t>Zezinho</a:t>
            </a:r>
            <a:endParaRPr lang="es-SV" sz="700" dirty="0">
              <a:solidFill>
                <a:srgbClr val="002060"/>
              </a:solidFill>
              <a:latin typeface="HP Simplified" panose="020B0604020204020204" pitchFamily="34" charset="0"/>
            </a:endParaRP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MARÍA DE MI NIÑEZ</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7329187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5847755"/>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D   </a:t>
            </a:r>
            <a:r>
              <a:rPr lang="es-SV" sz="1100" b="1" dirty="0">
                <a:solidFill>
                  <a:srgbClr val="0070C0"/>
                </a:solidFill>
                <a:latin typeface="Calibri" panose="020F0502020204030204" pitchFamily="34" charset="0"/>
                <a:cs typeface="Calibri" panose="020F0502020204030204" pitchFamily="34" charset="0"/>
              </a:rPr>
              <a:t>A </a:t>
            </a:r>
            <a:r>
              <a:rPr lang="es-SV" sz="1100" b="1" dirty="0" smtClean="0">
                <a:solidFill>
                  <a:srgbClr val="0070C0"/>
                </a:solidFill>
                <a:latin typeface="Calibri" panose="020F0502020204030204" pitchFamily="34" charset="0"/>
                <a:cs typeface="Calibri" panose="020F0502020204030204" pitchFamily="34" charset="0"/>
              </a:rPr>
              <a:t>   G          A        D   A    G          A  D       G</a:t>
            </a:r>
            <a:r>
              <a:rPr lang="es-SV" sz="1100" dirty="0">
                <a:solidFill>
                  <a:srgbClr val="0070C0"/>
                </a:solidFill>
                <a:latin typeface="Calibri" panose="020F0502020204030204" pitchFamily="34" charset="0"/>
                <a:cs typeface="Calibri" panose="020F0502020204030204" pitchFamily="34" charset="0"/>
              </a:rPr>
              <a:t/>
            </a:r>
            <a:br>
              <a:rPr lang="es-SV" sz="1100" dirty="0">
                <a:solidFill>
                  <a:srgbClr val="0070C0"/>
                </a:solidFill>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a:t>
            </a: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 D       G                               D    </a:t>
            </a:r>
            <a:r>
              <a:rPr lang="es-SV" sz="1100" b="1" dirty="0">
                <a:solidFill>
                  <a:srgbClr val="0070C0"/>
                </a:solidFill>
                <a:latin typeface="Calibri" panose="020F0502020204030204" pitchFamily="34" charset="0"/>
                <a:cs typeface="Calibri" panose="020F0502020204030204" pitchFamily="34" charset="0"/>
              </a:rPr>
              <a:t>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Proclama mi alma, </a:t>
            </a:r>
            <a:r>
              <a:rPr lang="es-SV" sz="1100" dirty="0" smtClean="0">
                <a:latin typeface="Calibri" panose="020F0502020204030204" pitchFamily="34" charset="0"/>
                <a:cs typeface="Calibri" panose="020F0502020204030204" pitchFamily="34" charset="0"/>
              </a:rPr>
              <a:t>   la </a:t>
            </a:r>
            <a:r>
              <a:rPr lang="es-SV" sz="1100" dirty="0">
                <a:latin typeface="Calibri" panose="020F0502020204030204" pitchFamily="34" charset="0"/>
                <a:cs typeface="Calibri" panose="020F0502020204030204" pitchFamily="34" charset="0"/>
              </a:rPr>
              <a:t>grandeza de Dios,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D             G           A       </a:t>
            </a:r>
            <a:r>
              <a:rPr lang="es-SV" sz="1100" b="1" dirty="0">
                <a:solidFill>
                  <a:srgbClr val="0070C0"/>
                </a:solidFill>
                <a:latin typeface="Calibri" panose="020F0502020204030204" pitchFamily="34" charset="0"/>
                <a:cs typeface="Calibri" panose="020F0502020204030204" pitchFamily="34" charset="0"/>
              </a:rPr>
              <a:t>D </a:t>
            </a:r>
            <a:r>
              <a:rPr lang="es-SV" sz="1100" b="1" dirty="0" smtClean="0">
                <a:solidFill>
                  <a:srgbClr val="0070C0"/>
                </a:solidFill>
                <a:latin typeface="Calibri" panose="020F0502020204030204" pitchFamily="34" charset="0"/>
                <a:cs typeface="Calibri" panose="020F0502020204030204" pitchFamily="34" charset="0"/>
              </a:rPr>
              <a:t>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Se alegra mi espíritu en Dios mi Salvador,</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D     G                  D            Bm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Por que ha mirado </a:t>
            </a:r>
            <a:r>
              <a:rPr lang="es-SV" sz="1100" dirty="0" smtClean="0">
                <a:latin typeface="Calibri" panose="020F0502020204030204" pitchFamily="34" charset="0"/>
                <a:cs typeface="Calibri" panose="020F0502020204030204" pitchFamily="34" charset="0"/>
              </a:rPr>
              <a:t>   la </a:t>
            </a:r>
            <a:r>
              <a:rPr lang="es-SV" sz="1100" dirty="0">
                <a:latin typeface="Calibri" panose="020F0502020204030204" pitchFamily="34" charset="0"/>
                <a:cs typeface="Calibri" panose="020F0502020204030204" pitchFamily="34" charset="0"/>
              </a:rPr>
              <a:t>humildad de su sierva.</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D   </a:t>
            </a:r>
            <a:r>
              <a:rPr lang="es-SV" sz="1100" b="1" dirty="0">
                <a:solidFill>
                  <a:srgbClr val="0070C0"/>
                </a:solidFill>
                <a:latin typeface="Calibri" panose="020F0502020204030204" pitchFamily="34" charset="0"/>
                <a:cs typeface="Calibri" panose="020F0502020204030204" pitchFamily="34" charset="0"/>
              </a:rPr>
              <a:t>D7 </a:t>
            </a:r>
            <a:r>
              <a:rPr lang="es-SV" sz="1100" b="1" dirty="0" smtClean="0">
                <a:solidFill>
                  <a:srgbClr val="0070C0"/>
                </a:solidFill>
                <a:latin typeface="Calibri" panose="020F0502020204030204" pitchFamily="34" charset="0"/>
                <a:cs typeface="Calibri" panose="020F0502020204030204" pitchFamily="34" charset="0"/>
              </a:rPr>
              <a:t>G         </a:t>
            </a:r>
            <a:r>
              <a:rPr lang="es-SV" sz="1100" b="1" dirty="0">
                <a:solidFill>
                  <a:srgbClr val="0070C0"/>
                </a:solidFill>
                <a:latin typeface="Calibri" panose="020F0502020204030204" pitchFamily="34" charset="0"/>
                <a:cs typeface="Calibri" panose="020F0502020204030204" pitchFamily="34" charset="0"/>
              </a:rPr>
              <a:t>A </a:t>
            </a:r>
            <a:r>
              <a:rPr lang="es-SV" sz="1100" b="1" dirty="0" smtClean="0">
                <a:solidFill>
                  <a:srgbClr val="0070C0"/>
                </a:solidFill>
                <a:latin typeface="Calibri" panose="020F0502020204030204" pitchFamily="34" charset="0"/>
                <a:cs typeface="Calibri" panose="020F0502020204030204" pitchFamily="34" charset="0"/>
              </a:rPr>
              <a:t>               D         </a:t>
            </a:r>
            <a:r>
              <a:rPr lang="es-SV" sz="1100" b="1" dirty="0">
                <a:solidFill>
                  <a:srgbClr val="0070C0"/>
                </a:solidFill>
                <a:latin typeface="Calibri" panose="020F0502020204030204" pitchFamily="34" charset="0"/>
                <a:cs typeface="Calibri" panose="020F0502020204030204" pitchFamily="34" charset="0"/>
              </a:rPr>
              <a:t>C D</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Desde ahora me felicitarán </a:t>
            </a:r>
            <a:r>
              <a:rPr lang="es-SV" sz="1100" dirty="0" smtClean="0">
                <a:latin typeface="Calibri" panose="020F0502020204030204" pitchFamily="34" charset="0"/>
                <a:cs typeface="Calibri" panose="020F0502020204030204" pitchFamily="34" charset="0"/>
              </a:rPr>
              <a:t>       todas </a:t>
            </a:r>
            <a:r>
              <a:rPr lang="es-SV" sz="1100" dirty="0">
                <a:latin typeface="Calibri" panose="020F0502020204030204" pitchFamily="34" charset="0"/>
                <a:cs typeface="Calibri" panose="020F0502020204030204" pitchFamily="34" charset="0"/>
              </a:rPr>
              <a:t>las generaciones.</a:t>
            </a:r>
            <a:br>
              <a:rPr lang="es-SV" sz="1100" dirty="0">
                <a:latin typeface="Calibri" panose="020F0502020204030204" pitchFamily="34" charset="0"/>
                <a:cs typeface="Calibri" panose="020F0502020204030204" pitchFamily="34" charset="0"/>
              </a:rPr>
            </a:br>
            <a:endParaRPr lang="es-SV" sz="1100" dirty="0">
              <a:latin typeface="Calibri" panose="020F0502020204030204" pitchFamily="34" charset="0"/>
              <a:cs typeface="Calibri" panose="020F0502020204030204" pitchFamily="34" charset="0"/>
            </a:endParaRPr>
          </a:p>
          <a:p>
            <a:r>
              <a:rPr lang="es-SV" sz="1100" b="1" dirty="0" smtClean="0">
                <a:solidFill>
                  <a:srgbClr val="0070C0"/>
                </a:solidFill>
                <a:latin typeface="Calibri" panose="020F0502020204030204" pitchFamily="34" charset="0"/>
                <a:cs typeface="Calibri" panose="020F0502020204030204" pitchFamily="34" charset="0"/>
              </a:rPr>
              <a:t>   G                       </a:t>
            </a:r>
            <a:r>
              <a:rPr lang="es-SV" sz="1100" b="1" dirty="0">
                <a:solidFill>
                  <a:srgbClr val="0070C0"/>
                </a:solidFill>
                <a:latin typeface="Calibri" panose="020F0502020204030204" pitchFamily="34" charset="0"/>
                <a:cs typeface="Calibri" panose="020F0502020204030204" pitchFamily="34" charset="0"/>
              </a:rPr>
              <a:t>A </a:t>
            </a:r>
            <a:r>
              <a:rPr lang="es-SV" sz="1100" b="1" dirty="0" smtClean="0">
                <a:solidFill>
                  <a:srgbClr val="0070C0"/>
                </a:solidFill>
                <a:latin typeface="Calibri" panose="020F0502020204030204" pitchFamily="34" charset="0"/>
                <a:cs typeface="Calibri" panose="020F0502020204030204" pitchFamily="34" charset="0"/>
              </a:rPr>
              <a:t>          F#m </a:t>
            </a:r>
            <a:r>
              <a:rPr lang="es-SV" sz="1100" b="1" dirty="0">
                <a:solidFill>
                  <a:srgbClr val="0070C0"/>
                </a:solidFill>
                <a:latin typeface="Calibri" panose="020F0502020204030204" pitchFamily="34" charset="0"/>
                <a:cs typeface="Calibri" panose="020F0502020204030204" pitchFamily="34" charset="0"/>
              </a:rPr>
              <a:t>Bm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Porque el Poderoso ha obrado,</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a:t>
            </a:r>
            <a:r>
              <a:rPr lang="es-SV" sz="1100" b="1" dirty="0">
                <a:solidFill>
                  <a:srgbClr val="0070C0"/>
                </a:solidFill>
                <a:latin typeface="Calibri" panose="020F0502020204030204" pitchFamily="34" charset="0"/>
                <a:cs typeface="Calibri" panose="020F0502020204030204" pitchFamily="34" charset="0"/>
              </a:rPr>
              <a:t>F#m Bm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Y hace maravillas en nosotros,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D                 </a:t>
            </a:r>
            <a:r>
              <a:rPr lang="es-SV" sz="1100" b="1" dirty="0">
                <a:solidFill>
                  <a:srgbClr val="0070C0"/>
                </a:solidFill>
                <a:latin typeface="Calibri" panose="020F0502020204030204" pitchFamily="34" charset="0"/>
                <a:cs typeface="Calibri" panose="020F0502020204030204" pitchFamily="34" charset="0"/>
              </a:rPr>
              <a:t>Bm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¡Grande es su amor! Para todos,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D               </a:t>
            </a:r>
            <a:r>
              <a:rPr lang="es-SV" sz="1100" b="1" dirty="0">
                <a:solidFill>
                  <a:srgbClr val="0070C0"/>
                </a:solidFill>
                <a:latin typeface="Calibri" panose="020F0502020204030204" pitchFamily="34" charset="0"/>
                <a:cs typeface="Calibri" panose="020F0502020204030204" pitchFamily="34" charset="0"/>
              </a:rPr>
              <a:t>Bm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¡Grande es su amor! Y por siempre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D </a:t>
            </a:r>
            <a:r>
              <a:rPr lang="es-SV" sz="1100" b="1" dirty="0">
                <a:solidFill>
                  <a:srgbClr val="0070C0"/>
                </a:solidFill>
                <a:latin typeface="Calibri" panose="020F0502020204030204" pitchFamily="34" charset="0"/>
                <a:cs typeface="Calibri" panose="020F0502020204030204" pitchFamily="34" charset="0"/>
              </a:rPr>
              <a:t>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¡Grande es su amor!</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smtClean="0">
              <a:latin typeface="Calibri" panose="020F0502020204030204" pitchFamily="34" charset="0"/>
              <a:cs typeface="Calibri" panose="020F0502020204030204" pitchFamily="34" charset="0"/>
            </a:endParaRPr>
          </a:p>
          <a:p>
            <a:r>
              <a:rPr lang="es-SV" sz="1100" b="1" dirty="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A          </a:t>
            </a:r>
            <a:r>
              <a:rPr lang="es-SV" sz="1100" b="1" dirty="0">
                <a:solidFill>
                  <a:srgbClr val="0070C0"/>
                </a:solidFill>
                <a:latin typeface="Calibri" panose="020F0502020204030204" pitchFamily="34" charset="0"/>
                <a:cs typeface="Calibri" panose="020F0502020204030204" pitchFamily="34" charset="0"/>
              </a:rPr>
              <a:t>D </a:t>
            </a:r>
            <a:r>
              <a:rPr lang="es-SV" sz="1100" b="1" dirty="0" smtClean="0">
                <a:solidFill>
                  <a:srgbClr val="0070C0"/>
                </a:solidFill>
                <a:latin typeface="Calibri" panose="020F0502020204030204" pitchFamily="34" charset="0"/>
                <a:cs typeface="Calibri" panose="020F0502020204030204" pitchFamily="34" charset="0"/>
              </a:rPr>
              <a:t>A     G        A    </a:t>
            </a:r>
            <a:r>
              <a:rPr lang="es-SV" sz="1100" b="1" dirty="0">
                <a:solidFill>
                  <a:srgbClr val="0070C0"/>
                </a:solidFill>
                <a:latin typeface="Calibri" panose="020F0502020204030204" pitchFamily="34" charset="0"/>
                <a:cs typeface="Calibri" panose="020F0502020204030204" pitchFamily="34" charset="0"/>
              </a:rPr>
              <a:t>D</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D   A    G          A        D   A     G        A   </a:t>
            </a:r>
            <a:r>
              <a:rPr lang="es-SV" sz="1100" b="1" dirty="0">
                <a:solidFill>
                  <a:srgbClr val="0070C0"/>
                </a:solidFill>
                <a:latin typeface="Calibri" panose="020F0502020204030204" pitchFamily="34" charset="0"/>
                <a:cs typeface="Calibri" panose="020F0502020204030204" pitchFamily="34" charset="0"/>
              </a:rPr>
              <a:t>D</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Uh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r>
              <a:rPr lang="es-SV" sz="1100" b="1" dirty="0">
                <a:latin typeface="Calibri" panose="020F0502020204030204" pitchFamily="34" charset="0"/>
                <a:cs typeface="Calibri" panose="020F0502020204030204" pitchFamily="34" charset="0"/>
              </a:rPr>
              <a:t> </a:t>
            </a:r>
            <a:r>
              <a:rPr lang="es-SV" sz="1100" b="1" dirty="0" err="1">
                <a:latin typeface="Calibri" panose="020F0502020204030204" pitchFamily="34" charset="0"/>
                <a:cs typeface="Calibri" panose="020F0502020204030204" pitchFamily="34" charset="0"/>
              </a:rPr>
              <a:t>uh</a:t>
            </a:r>
            <a:endParaRPr lang="es-SV" sz="1100" b="1" dirty="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Hace proezas, con su brazo,</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Corrige a los soberbios y con todo el corazón.</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Ensalza a los humildes, llena de bienes a los pobres.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Su promesa por siempre durará.</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Como dijo a nuestros padres.</a:t>
            </a:r>
            <a:br>
              <a:rPr lang="es-SV" sz="1100" dirty="0">
                <a:latin typeface="Calibri" panose="020F0502020204030204" pitchFamily="34" charset="0"/>
                <a:cs typeface="Calibri" panose="020F0502020204030204" pitchFamily="34" charset="0"/>
              </a:rPr>
            </a:br>
            <a:endParaRPr lang="es-ES" sz="1100" dirty="0">
              <a:latin typeface="Calibri" panose="020F0502020204030204" pitchFamily="34" charset="0"/>
              <a:cs typeface="Calibri" panose="020F0502020204030204" pitchFamily="34" charset="0"/>
            </a:endParaRPr>
          </a:p>
        </p:txBody>
      </p:sp>
      <p:sp>
        <p:nvSpPr>
          <p:cNvPr id="5" name="14 CuadroTexto"/>
          <p:cNvSpPr txBox="1"/>
          <p:nvPr/>
        </p:nvSpPr>
        <p:spPr>
          <a:xfrm>
            <a:off x="443232" y="500047"/>
            <a:ext cx="4197348" cy="3985706"/>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rPr>
              <a:t>      D                                               </a:t>
            </a:r>
            <a:r>
              <a:rPr lang="es-SV" sz="1100" b="1" dirty="0">
                <a:solidFill>
                  <a:srgbClr val="0070C0"/>
                </a:solidFill>
                <a:latin typeface="Calibri" panose="020F0502020204030204" pitchFamily="34" charset="0"/>
              </a:rPr>
              <a:t>A</a:t>
            </a:r>
          </a:p>
          <a:p>
            <a:r>
              <a:rPr lang="es-SV" sz="1100" b="1" dirty="0">
                <a:latin typeface="Calibri" panose="020F0502020204030204" pitchFamily="34" charset="0"/>
              </a:rPr>
              <a:t>Mi alma glorifica al Señor, mi Dios.</a:t>
            </a:r>
            <a:endParaRPr lang="es-SV" sz="1100" b="1" i="1" dirty="0">
              <a:latin typeface="Calibri" panose="020F0502020204030204" pitchFamily="34" charset="0"/>
            </a:endParaRPr>
          </a:p>
          <a:p>
            <a:r>
              <a:rPr lang="es-SV" sz="1100" b="1" dirty="0" smtClean="0">
                <a:solidFill>
                  <a:srgbClr val="0070C0"/>
                </a:solidFill>
                <a:latin typeface="Calibri" panose="020F0502020204030204" pitchFamily="34" charset="0"/>
              </a:rPr>
              <a:t> Bm                                              F#m</a:t>
            </a:r>
            <a:endParaRPr lang="es-SV" sz="1100" b="1" dirty="0">
              <a:solidFill>
                <a:srgbClr val="0070C0"/>
              </a:solidFill>
              <a:latin typeface="Calibri" panose="020F0502020204030204" pitchFamily="34" charset="0"/>
            </a:endParaRPr>
          </a:p>
          <a:p>
            <a:r>
              <a:rPr lang="es-SV" sz="1100" b="1" dirty="0" err="1">
                <a:latin typeface="Calibri" panose="020F0502020204030204" pitchFamily="34" charset="0"/>
              </a:rPr>
              <a:t>Gózase</a:t>
            </a:r>
            <a:r>
              <a:rPr lang="es-SV" sz="1100" b="1" dirty="0">
                <a:latin typeface="Calibri" panose="020F0502020204030204" pitchFamily="34" charset="0"/>
              </a:rPr>
              <a:t> mi espíritu en mi Salvador.</a:t>
            </a:r>
          </a:p>
          <a:p>
            <a:r>
              <a:rPr lang="es-SV" sz="1100" b="1" dirty="0">
                <a:solidFill>
                  <a:srgbClr val="0070C0"/>
                </a:solidFill>
                <a:latin typeface="Calibri" panose="020F0502020204030204" pitchFamily="34" charset="0"/>
              </a:rPr>
              <a:t>G</a:t>
            </a:r>
            <a:r>
              <a:rPr lang="es-SV" sz="1100" b="1" dirty="0" smtClean="0">
                <a:solidFill>
                  <a:srgbClr val="0070C0"/>
                </a:solidFill>
                <a:latin typeface="Calibri" panose="020F0502020204030204" pitchFamily="34" charset="0"/>
              </a:rPr>
              <a:t>                    A    </a:t>
            </a:r>
            <a:r>
              <a:rPr lang="es-SV" sz="1100" b="1" dirty="0">
                <a:solidFill>
                  <a:srgbClr val="0070C0"/>
                </a:solidFill>
                <a:latin typeface="Calibri" panose="020F0502020204030204" pitchFamily="34" charset="0"/>
              </a:rPr>
              <a:t>G</a:t>
            </a:r>
            <a:r>
              <a:rPr lang="es-SV" sz="1100" b="1" dirty="0" smtClean="0">
                <a:solidFill>
                  <a:srgbClr val="0070C0"/>
                </a:solidFill>
                <a:latin typeface="Calibri" panose="020F0502020204030204" pitchFamily="34" charset="0"/>
              </a:rPr>
              <a:t>                 A</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Él es mi alegría, es mi plenitud.</a:t>
            </a:r>
          </a:p>
          <a:p>
            <a:r>
              <a:rPr lang="es-SV" sz="1100" b="1" dirty="0" smtClean="0">
                <a:solidFill>
                  <a:srgbClr val="0070C0"/>
                </a:solidFill>
                <a:latin typeface="Calibri" panose="020F0502020204030204" pitchFamily="34" charset="0"/>
              </a:rPr>
              <a:t>G                  A      D    F#</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Él es todo para mí.</a:t>
            </a:r>
          </a:p>
          <a:p>
            <a:endParaRPr lang="es-SV" sz="1100" b="1" dirty="0">
              <a:latin typeface="Calibri" panose="020F0502020204030204" pitchFamily="34" charset="0"/>
            </a:endParaRPr>
          </a:p>
          <a:p>
            <a:r>
              <a:rPr lang="es-SV" sz="1100" b="1" dirty="0" smtClean="0">
                <a:solidFill>
                  <a:srgbClr val="0070C0"/>
                </a:solidFill>
                <a:latin typeface="Calibri" panose="020F0502020204030204" pitchFamily="34" charset="0"/>
              </a:rPr>
              <a:t>          Bm            F#                Bm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Ha mirado la bajeza de su sierva,</a:t>
            </a:r>
          </a:p>
          <a:p>
            <a:r>
              <a:rPr lang="es-SV" sz="1100" b="1" dirty="0" smtClean="0">
                <a:solidFill>
                  <a:srgbClr val="0070C0"/>
                </a:solidFill>
                <a:latin typeface="Calibri" panose="020F0502020204030204" pitchFamily="34" charset="0"/>
              </a:rPr>
              <a:t>                A                                            </a:t>
            </a:r>
            <a:r>
              <a:rPr lang="es-SV" sz="1100" b="1" dirty="0">
                <a:solidFill>
                  <a:srgbClr val="0070C0"/>
                </a:solidFill>
                <a:latin typeface="Calibri" panose="020F0502020204030204" pitchFamily="34" charset="0"/>
              </a:rPr>
              <a:t>D</a:t>
            </a:r>
          </a:p>
          <a:p>
            <a:r>
              <a:rPr lang="es-SV" sz="1100" dirty="0">
                <a:latin typeface="Calibri" panose="020F0502020204030204" pitchFamily="34" charset="0"/>
              </a:rPr>
              <a:t>Muy dichosa me dirán todos los pueblos,</a:t>
            </a:r>
          </a:p>
          <a:p>
            <a:r>
              <a:rPr lang="es-SV" sz="1100" b="1" dirty="0" smtClean="0">
                <a:solidFill>
                  <a:srgbClr val="0070C0"/>
                </a:solidFill>
                <a:latin typeface="Calibri" panose="020F0502020204030204" pitchFamily="34" charset="0"/>
              </a:rPr>
              <a:t>                     B                                           Em</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Porque en mí ha hecho grandes maravillas,</a:t>
            </a:r>
          </a:p>
          <a:p>
            <a:r>
              <a:rPr lang="es-SV" sz="1100" b="1" dirty="0" smtClean="0">
                <a:solidFill>
                  <a:srgbClr val="0070C0"/>
                </a:solidFill>
                <a:latin typeface="Calibri" panose="020F0502020204030204" pitchFamily="34" charset="0"/>
              </a:rPr>
              <a:t>            </a:t>
            </a:r>
            <a:r>
              <a:rPr lang="es-SV" sz="1100" b="1" dirty="0">
                <a:solidFill>
                  <a:srgbClr val="0070C0"/>
                </a:solidFill>
                <a:latin typeface="Calibri" panose="020F0502020204030204" pitchFamily="34" charset="0"/>
              </a:rPr>
              <a:t>B</a:t>
            </a:r>
            <a:r>
              <a:rPr lang="es-SV" sz="1100" b="1" dirty="0" smtClean="0">
                <a:solidFill>
                  <a:srgbClr val="0070C0"/>
                </a:solidFill>
                <a:latin typeface="Calibri" panose="020F0502020204030204" pitchFamily="34" charset="0"/>
              </a:rPr>
              <a:t>m                  </a:t>
            </a:r>
            <a:r>
              <a:rPr lang="es-SV" sz="1100" b="1" dirty="0">
                <a:solidFill>
                  <a:srgbClr val="0070C0"/>
                </a:solidFill>
                <a:latin typeface="Calibri" panose="020F0502020204030204" pitchFamily="34" charset="0"/>
              </a:rPr>
              <a:t>A</a:t>
            </a:r>
            <a:r>
              <a:rPr lang="es-SV" sz="1100" b="1" dirty="0" smtClean="0">
                <a:solidFill>
                  <a:srgbClr val="0070C0"/>
                </a:solidFill>
                <a:latin typeface="Calibri" panose="020F0502020204030204" pitchFamily="34" charset="0"/>
              </a:rPr>
              <a:t>                          </a:t>
            </a:r>
            <a:r>
              <a:rPr lang="es-SV" sz="1100" b="1" dirty="0" err="1">
                <a:solidFill>
                  <a:srgbClr val="0070C0"/>
                </a:solidFill>
                <a:latin typeface="Calibri" panose="020F0502020204030204" pitchFamily="34" charset="0"/>
              </a:rPr>
              <a:t>A</a:t>
            </a:r>
            <a:r>
              <a:rPr lang="es-SV" sz="1100" b="1" dirty="0" smtClean="0">
                <a:solidFill>
                  <a:srgbClr val="0070C0"/>
                </a:solidFill>
                <a:latin typeface="Calibri" panose="020F0502020204030204" pitchFamily="34" charset="0"/>
              </a:rPr>
              <a:t># Bm   A</a:t>
            </a:r>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El que todo puede, cuyo Nombre es santo.</a:t>
            </a:r>
          </a:p>
          <a:p>
            <a:endParaRPr lang="es-SV" sz="1100" b="1" dirty="0">
              <a:solidFill>
                <a:srgbClr val="0070C0"/>
              </a:solidFill>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cs typeface="Calibri" panose="020F0502020204030204" pitchFamily="34" charset="0"/>
              </a:rPr>
              <a:t>Demos gloria a Dios, porque Él es nuestro Padre</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a su Hijo que murió para salvarnos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al Espíritu que habita entre nosotros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para siempre por los siglos infinitos.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Alejandro Mejía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MI ALMA GLORIFICA AL SEÑOR MI DIOS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EL MAGNÍFICAT</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093323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1" y="500047"/>
            <a:ext cx="4447671" cy="2616101"/>
          </a:xfrm>
          <a:prstGeom prst="rect">
            <a:avLst/>
          </a:prstGeom>
          <a:noFill/>
        </p:spPr>
        <p:txBody>
          <a:bodyPr wrap="square" rtlCol="0">
            <a:spAutoFit/>
          </a:bodyPr>
          <a:lstStyle/>
          <a:p>
            <a:r>
              <a:rPr lang="es-ES" sz="1100" b="1" dirty="0">
                <a:solidFill>
                  <a:srgbClr val="0070C0"/>
                </a:solidFill>
                <a:cs typeface="Segoe UI" panose="020B0502040204020203" pitchFamily="34" charset="0"/>
              </a:rPr>
              <a:t>      G                            Bm           C             D</a:t>
            </a:r>
          </a:p>
          <a:p>
            <a:r>
              <a:rPr lang="es-ES" sz="1100" b="1" dirty="0">
                <a:cs typeface="Segoe UI" panose="020B0502040204020203" pitchFamily="34" charset="0"/>
              </a:rPr>
              <a:t>Venimos hoy a tu Altar, a cantarte Señor,</a:t>
            </a:r>
          </a:p>
          <a:p>
            <a:r>
              <a:rPr lang="es-ES" sz="1100" b="1" dirty="0">
                <a:solidFill>
                  <a:srgbClr val="0070C0"/>
                </a:solidFill>
                <a:cs typeface="Segoe UI" panose="020B0502040204020203" pitchFamily="34" charset="0"/>
              </a:rPr>
              <a:t>    C                               G     D                           G</a:t>
            </a:r>
          </a:p>
          <a:p>
            <a:r>
              <a:rPr lang="es-ES" sz="1100" b="1" dirty="0">
                <a:cs typeface="Segoe UI" panose="020B0502040204020203" pitchFamily="34" charset="0"/>
              </a:rPr>
              <a:t>/Pues Tú eres la alegría de nuestro corazón/.</a:t>
            </a:r>
          </a:p>
          <a:p>
            <a:endParaRPr lang="es-ES" sz="1100" b="1" dirty="0">
              <a:cs typeface="Segoe UI" panose="020B0502040204020203" pitchFamily="34" charset="0"/>
            </a:endParaRPr>
          </a:p>
          <a:p>
            <a:r>
              <a:rPr lang="es-ES" sz="1100" b="1" dirty="0">
                <a:solidFill>
                  <a:srgbClr val="0070C0"/>
                </a:solidFill>
                <a:cs typeface="Segoe UI" panose="020B0502040204020203" pitchFamily="34" charset="0"/>
              </a:rPr>
              <a:t> G                     Em                                  C                           D</a:t>
            </a:r>
          </a:p>
          <a:p>
            <a:r>
              <a:rPr lang="es-ES" sz="1100" dirty="0">
                <a:cs typeface="Segoe UI" panose="020B0502040204020203" pitchFamily="34" charset="0"/>
              </a:rPr>
              <a:t>Tú hiciste los cielos, los llenas de estrellas, de luz y calor.</a:t>
            </a:r>
          </a:p>
          <a:p>
            <a:r>
              <a:rPr lang="es-ES" sz="1100" b="1" dirty="0">
                <a:solidFill>
                  <a:srgbClr val="0070C0"/>
                </a:solidFill>
                <a:cs typeface="Segoe UI" panose="020B0502040204020203" pitchFamily="34" charset="0"/>
              </a:rPr>
              <a:t> G                        Em                         C                                      D</a:t>
            </a:r>
          </a:p>
          <a:p>
            <a:r>
              <a:rPr lang="es-ES" sz="1100" dirty="0">
                <a:cs typeface="Segoe UI" panose="020B0502040204020203" pitchFamily="34" charset="0"/>
              </a:rPr>
              <a:t>Tú pintaste la aurora, hiciste las nubes, las puertas del sol.</a:t>
            </a:r>
          </a:p>
          <a:p>
            <a:endParaRPr lang="es-ES" sz="1100" dirty="0">
              <a:cs typeface="Segoe UI" panose="020B0502040204020203" pitchFamily="34" charset="0"/>
            </a:endParaRPr>
          </a:p>
          <a:p>
            <a:r>
              <a:rPr lang="es-ES" sz="1100" dirty="0">
                <a:cs typeface="Segoe UI" panose="020B0502040204020203" pitchFamily="34" charset="0"/>
              </a:rPr>
              <a:t>Tú creaste la risa, la paz y la dicha, la felicidad.</a:t>
            </a:r>
          </a:p>
          <a:p>
            <a:r>
              <a:rPr lang="es-ES" sz="1100" dirty="0">
                <a:cs typeface="Segoe UI" panose="020B0502040204020203" pitchFamily="34" charset="0"/>
              </a:rPr>
              <a:t>Tú, al darnos la vida, nos das tus riquezas, tu eterna amistad.</a:t>
            </a:r>
          </a:p>
          <a:p>
            <a:endParaRPr lang="es-ES" sz="1100" dirty="0">
              <a:cs typeface="Segoe UI" panose="020B0502040204020203" pitchFamily="34" charset="0"/>
            </a:endParaRPr>
          </a:p>
          <a:p>
            <a:r>
              <a:rPr lang="es-ES" sz="1050" dirty="0">
                <a:cs typeface="Segoe UI" panose="020B0502040204020203" pitchFamily="34" charset="0"/>
              </a:rPr>
              <a:t>Tú nos diste a tu madre, nos diste tu cuerpo, tu sangre en manjar.</a:t>
            </a:r>
          </a:p>
          <a:p>
            <a:r>
              <a:rPr lang="es-ES" sz="1050" dirty="0">
                <a:cs typeface="Segoe UI" panose="020B0502040204020203" pitchFamily="34" charset="0"/>
              </a:rPr>
              <a:t>Tú nos das esperanza, la fe y nos hiciste capaces de amar.</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rPr>
              <a:t>ENTRADA</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308598"/>
          </a:xfrm>
          <a:prstGeom prst="rect">
            <a:avLst/>
          </a:prstGeom>
          <a:noFill/>
        </p:spPr>
        <p:txBody>
          <a:bodyPr wrap="square" rtlCol="0">
            <a:spAutoFit/>
          </a:bodyPr>
          <a:lstStyle/>
          <a:p>
            <a:r>
              <a:rPr lang="es-ES" sz="1100" b="1" dirty="0">
                <a:solidFill>
                  <a:srgbClr val="0070C0"/>
                </a:solidFill>
                <a:cs typeface="Segoe UI" panose="020B0502040204020203" pitchFamily="34" charset="0"/>
              </a:rPr>
              <a:t>C                  F                   C</a:t>
            </a:r>
          </a:p>
          <a:p>
            <a:r>
              <a:rPr lang="es-ES" sz="1100" b="1" dirty="0">
                <a:cs typeface="Segoe UI" panose="020B0502040204020203" pitchFamily="34" charset="0"/>
              </a:rPr>
              <a:t>Vamos cantando al Señor,</a:t>
            </a:r>
          </a:p>
          <a:p>
            <a:r>
              <a:rPr lang="es-ES" sz="1100" b="1" dirty="0">
                <a:solidFill>
                  <a:srgbClr val="0070C0"/>
                </a:solidFill>
                <a:cs typeface="Segoe UI" panose="020B0502040204020203" pitchFamily="34" charset="0"/>
              </a:rPr>
              <a:t>    F                        G C</a:t>
            </a:r>
          </a:p>
          <a:p>
            <a:r>
              <a:rPr lang="es-ES" sz="1100" b="1" dirty="0">
                <a:cs typeface="Segoe UI" panose="020B0502040204020203" pitchFamily="34" charset="0"/>
              </a:rPr>
              <a:t>Él es nuestra alegría. </a:t>
            </a:r>
            <a:r>
              <a:rPr lang="es-ES" sz="1100" dirty="0">
                <a:cs typeface="Segoe UI" panose="020B0502040204020203" pitchFamily="34" charset="0"/>
              </a:rPr>
              <a:t>(2 veces)</a:t>
            </a:r>
          </a:p>
          <a:p>
            <a:endParaRPr lang="es-ES" sz="1100" dirty="0">
              <a:cs typeface="Segoe UI" panose="020B0502040204020203" pitchFamily="34" charset="0"/>
            </a:endParaRPr>
          </a:p>
          <a:p>
            <a:r>
              <a:rPr lang="es-ES" sz="1100" b="1" dirty="0">
                <a:solidFill>
                  <a:srgbClr val="0070C0"/>
                </a:solidFill>
                <a:cs typeface="Segoe UI" panose="020B0502040204020203" pitchFamily="34" charset="0"/>
              </a:rPr>
              <a:t>     C                 F         C            F G               C     Am</a:t>
            </a:r>
          </a:p>
          <a:p>
            <a:r>
              <a:rPr lang="es-ES" sz="1100" dirty="0">
                <a:cs typeface="Segoe UI" panose="020B0502040204020203" pitchFamily="34" charset="0"/>
              </a:rPr>
              <a:t>La luz de un nuevo día, venció la oscuridad.</a:t>
            </a:r>
          </a:p>
          <a:p>
            <a:r>
              <a:rPr lang="es-ES" sz="1100" b="1" dirty="0">
                <a:solidFill>
                  <a:srgbClr val="0070C0"/>
                </a:solidFill>
                <a:cs typeface="Segoe UI" panose="020B0502040204020203" pitchFamily="34" charset="0"/>
              </a:rPr>
              <a:t>       Dm G                        C  Am      F                     G</a:t>
            </a:r>
          </a:p>
          <a:p>
            <a:r>
              <a:rPr lang="es-ES" sz="1100" dirty="0">
                <a:cs typeface="Segoe UI" panose="020B0502040204020203" pitchFamily="34" charset="0"/>
              </a:rPr>
              <a:t>Que brilla en nuestras almas, la luz de la verdad.</a:t>
            </a:r>
          </a:p>
          <a:p>
            <a:endParaRPr lang="es-ES" sz="1100" dirty="0">
              <a:cs typeface="Segoe UI" panose="020B0502040204020203" pitchFamily="34" charset="0"/>
            </a:endParaRPr>
          </a:p>
          <a:p>
            <a:endParaRPr lang="es-ES" sz="1100" dirty="0">
              <a:cs typeface="Segoe UI" panose="020B0502040204020203" pitchFamily="34" charset="0"/>
            </a:endParaRPr>
          </a:p>
          <a:p>
            <a:r>
              <a:rPr lang="es-ES" sz="1100" dirty="0">
                <a:cs typeface="Segoe UI" panose="020B0502040204020203" pitchFamily="34" charset="0"/>
              </a:rPr>
              <a:t>La roca que nos salva, es Cristo nuestro Dios.</a:t>
            </a:r>
          </a:p>
          <a:p>
            <a:r>
              <a:rPr lang="es-ES" sz="1100" dirty="0">
                <a:cs typeface="Segoe UI" panose="020B0502040204020203" pitchFamily="34" charset="0"/>
              </a:rPr>
              <a:t>Lleguemos dando gracias, a nuestro Redentor.</a:t>
            </a:r>
          </a:p>
          <a:p>
            <a:endParaRPr lang="es-ES" sz="1100" dirty="0">
              <a:cs typeface="Segoe UI" panose="020B0502040204020203" pitchFamily="34" charset="0"/>
            </a:endParaRPr>
          </a:p>
          <a:p>
            <a:r>
              <a:rPr lang="es-ES" sz="1100" dirty="0">
                <a:cs typeface="Segoe UI" panose="020B0502040204020203" pitchFamily="34" charset="0"/>
              </a:rPr>
              <a:t>Los cielos y la tierra, aclaman al Señor:</a:t>
            </a:r>
          </a:p>
          <a:p>
            <a:r>
              <a:rPr lang="es-ES" sz="1100" dirty="0">
                <a:cs typeface="Segoe UI" panose="020B0502040204020203" pitchFamily="34" charset="0"/>
              </a:rPr>
              <a:t>“Ha hecho maravillas, inmenso es su amor”.</a:t>
            </a:r>
          </a:p>
          <a:p>
            <a:endParaRPr lang="es-ES" sz="1100" dirty="0">
              <a:cs typeface="Segoe UI" panose="020B0502040204020203" pitchFamily="34" charset="0"/>
            </a:endParaRPr>
          </a:p>
          <a:p>
            <a:r>
              <a:rPr lang="es-ES" sz="1100" dirty="0">
                <a:cs typeface="Segoe UI" panose="020B0502040204020203" pitchFamily="34" charset="0"/>
              </a:rPr>
              <a:t>Unidos como hermanos, venimos a tu Altar.</a:t>
            </a:r>
          </a:p>
          <a:p>
            <a:r>
              <a:rPr lang="es-ES" sz="1100" dirty="0">
                <a:cs typeface="Segoe UI" panose="020B0502040204020203" pitchFamily="34" charset="0"/>
              </a:rPr>
              <a:t>Que llenes nuestras vidas, de amor y de amistad.</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VAMOS CANTANDO AL SEÑOR</a:t>
            </a: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Bravo</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VENIMOS HOY A TU ALTAR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18273310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3477875"/>
          </a:xfrm>
          <a:prstGeom prst="rect">
            <a:avLst/>
          </a:prstGeom>
          <a:noFill/>
        </p:spPr>
        <p:txBody>
          <a:bodyPr wrap="square" rtlCol="0">
            <a:spAutoFit/>
          </a:bodyPr>
          <a:lstStyle/>
          <a:p>
            <a:r>
              <a:rPr lang="es-ES" sz="1100" b="1" dirty="0" smtClean="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D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Dios te salve María, llena eres de gracia,</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D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El Señor es contigo, bendita entre las mujeres.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D       Bm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bendito es el fruto de tu vientre Jesús.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a:t>
            </a:r>
            <a:r>
              <a:rPr lang="es-SV" sz="1100" b="1" dirty="0">
                <a:solidFill>
                  <a:srgbClr val="0070C0"/>
                </a:solidFill>
                <a:latin typeface="Calibri" panose="020F0502020204030204" pitchFamily="34" charset="0"/>
                <a:cs typeface="Calibri" panose="020F0502020204030204" pitchFamily="34" charset="0"/>
              </a:rPr>
              <a:t>D </a:t>
            </a:r>
            <a:r>
              <a:rPr lang="es-SV" sz="1100" b="1" dirty="0" smtClean="0">
                <a:solidFill>
                  <a:srgbClr val="0070C0"/>
                </a:solidFill>
                <a:latin typeface="Calibri" panose="020F0502020204030204" pitchFamily="34" charset="0"/>
                <a:cs typeface="Calibri" panose="020F0502020204030204" pitchFamily="34" charset="0"/>
              </a:rPr>
              <a:t>      Bm             E   </a:t>
            </a:r>
            <a:r>
              <a:rPr lang="es-SV" sz="1100" b="1" dirty="0">
                <a:solidFill>
                  <a:srgbClr val="0070C0"/>
                </a:solidFill>
                <a:latin typeface="Calibri" panose="020F0502020204030204" pitchFamily="34" charset="0"/>
                <a:cs typeface="Calibri" panose="020F0502020204030204" pitchFamily="34" charset="0"/>
              </a:rPr>
              <a:t>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bendito es el fruto de tu vientre Jesús.</a:t>
            </a: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D           </a:t>
            </a:r>
            <a:r>
              <a:rPr lang="es-SV" sz="1100" b="1" dirty="0">
                <a:solidFill>
                  <a:srgbClr val="0070C0"/>
                </a:solidFill>
                <a:latin typeface="Calibri" panose="020F0502020204030204" pitchFamily="34" charset="0"/>
                <a:cs typeface="Calibri" panose="020F0502020204030204" pitchFamily="34" charset="0"/>
              </a:rPr>
              <a:t>A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Ave María, Ave María.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            E    D         </a:t>
            </a:r>
            <a:r>
              <a:rPr lang="es-SV" sz="1100" b="1" dirty="0">
                <a:solidFill>
                  <a:srgbClr val="0070C0"/>
                </a:solidFill>
                <a:latin typeface="Calibri" panose="020F0502020204030204" pitchFamily="34" charset="0"/>
                <a:cs typeface="Calibri" panose="020F0502020204030204" pitchFamily="34" charset="0"/>
              </a:rPr>
              <a:t>A E 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Ave María, Ave Marí-í-a.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smtClean="0">
              <a:latin typeface="Calibri" panose="020F0502020204030204" pitchFamily="34" charset="0"/>
              <a:cs typeface="Calibri" panose="020F0502020204030204" pitchFamily="34" charset="0"/>
            </a:endParaRPr>
          </a:p>
          <a:p>
            <a:r>
              <a:rPr lang="es-SV" sz="1100" dirty="0" smtClean="0">
                <a:latin typeface="Calibri" panose="020F0502020204030204" pitchFamily="34" charset="0"/>
                <a:cs typeface="Calibri" panose="020F0502020204030204" pitchFamily="34" charset="0"/>
              </a:rPr>
              <a:t>Santa </a:t>
            </a:r>
            <a:r>
              <a:rPr lang="es-SV" sz="1100" dirty="0">
                <a:latin typeface="Calibri" panose="020F0502020204030204" pitchFamily="34" charset="0"/>
                <a:cs typeface="Calibri" panose="020F0502020204030204" pitchFamily="34" charset="0"/>
              </a:rPr>
              <a:t>María, Madre de Dios,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Ruega </a:t>
            </a:r>
            <a:r>
              <a:rPr lang="es-SV" sz="1100" dirty="0">
                <a:latin typeface="Calibri" panose="020F0502020204030204" pitchFamily="34" charset="0"/>
                <a:cs typeface="Calibri" panose="020F0502020204030204" pitchFamily="34" charset="0"/>
              </a:rPr>
              <a:t>por nosotros pecadores,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Ahora </a:t>
            </a:r>
            <a:r>
              <a:rPr lang="es-SV" sz="1100" dirty="0">
                <a:latin typeface="Calibri" panose="020F0502020204030204" pitchFamily="34" charset="0"/>
                <a:cs typeface="Calibri" panose="020F0502020204030204" pitchFamily="34" charset="0"/>
              </a:rPr>
              <a:t>y en la hora de nuestra muerte, amén.</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Ahora </a:t>
            </a:r>
            <a:r>
              <a:rPr lang="es-SV" sz="1100" dirty="0">
                <a:latin typeface="Calibri" panose="020F0502020204030204" pitchFamily="34" charset="0"/>
                <a:cs typeface="Calibri" panose="020F0502020204030204" pitchFamily="34" charset="0"/>
              </a:rPr>
              <a:t>y en la hora de nuestra muerte, amén</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ES" sz="1100" dirty="0">
              <a:latin typeface="Calibri" panose="020F0502020204030204" pitchFamily="34" charset="0"/>
              <a:cs typeface="Calibri" panose="020F0502020204030204" pitchFamily="34" charset="0"/>
            </a:endParaRPr>
          </a:p>
        </p:txBody>
      </p:sp>
      <p:sp>
        <p:nvSpPr>
          <p:cNvPr id="5" name="14 CuadroTexto"/>
          <p:cNvSpPr txBox="1"/>
          <p:nvPr/>
        </p:nvSpPr>
        <p:spPr>
          <a:xfrm>
            <a:off x="443232" y="500047"/>
            <a:ext cx="4197348" cy="3647152"/>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cs typeface="Calibri" panose="020F0502020204030204" pitchFamily="34" charset="0"/>
              </a:rPr>
              <a:t>             Am                                 </a:t>
            </a:r>
            <a:r>
              <a:rPr lang="es-SV" sz="1100" b="1" dirty="0">
                <a:solidFill>
                  <a:srgbClr val="0070C0"/>
                </a:solidFill>
                <a:latin typeface="Calibri" panose="020F0502020204030204" pitchFamily="34" charset="0"/>
                <a:cs typeface="Calibri" panose="020F0502020204030204" pitchFamily="34" charset="0"/>
              </a:rPr>
              <a:t>Dm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Tantas cosas en la vida, nos ofrecen plenitud,</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C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no son más que mentiras, que desgastan la inquietud.</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Am                                        Dm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Tú has llenado mi existencia al quererme de verdad,</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F                    </a:t>
            </a:r>
            <a:r>
              <a:rPr lang="es-SV" sz="1100" b="1" dirty="0">
                <a:solidFill>
                  <a:srgbClr val="0070C0"/>
                </a:solidFill>
                <a:latin typeface="Calibri" panose="020F0502020204030204" pitchFamily="34" charset="0"/>
                <a:cs typeface="Calibri" panose="020F0502020204030204" pitchFamily="34" charset="0"/>
              </a:rPr>
              <a:t>Dm </a:t>
            </a:r>
            <a:r>
              <a:rPr lang="es-SV" sz="1100" b="1" dirty="0" smtClean="0">
                <a:solidFill>
                  <a:srgbClr val="0070C0"/>
                </a:solidFill>
                <a:latin typeface="Calibri" panose="020F0502020204030204" pitchFamily="34" charset="0"/>
                <a:cs typeface="Calibri" panose="020F0502020204030204" pitchFamily="34" charset="0"/>
              </a:rPr>
              <a:t>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Yo quisiera Madre Buena amarte más.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Am                                    </a:t>
            </a:r>
            <a:r>
              <a:rPr lang="es-SV" sz="1100" b="1" dirty="0">
                <a:solidFill>
                  <a:srgbClr val="0070C0"/>
                </a:solidFill>
                <a:latin typeface="Calibri" panose="020F0502020204030204" pitchFamily="34" charset="0"/>
                <a:cs typeface="Calibri" panose="020F0502020204030204" pitchFamily="34" charset="0"/>
              </a:rPr>
              <a:t>Dm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En silencio escuchabas, la Palabra de Jesús,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G                                    C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la hacías pan de vida, meditando en tu interior,</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Am                                        </a:t>
            </a:r>
            <a:r>
              <a:rPr lang="es-SV" sz="1100" b="1" dirty="0">
                <a:solidFill>
                  <a:srgbClr val="0070C0"/>
                </a:solidFill>
                <a:latin typeface="Calibri" panose="020F0502020204030204" pitchFamily="34" charset="0"/>
                <a:cs typeface="Calibri" panose="020F0502020204030204" pitchFamily="34" charset="0"/>
              </a:rPr>
              <a:t>Dm</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La semilla que ha caído, ya germina y está en flor,</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F                Dm                 </a:t>
            </a:r>
            <a:r>
              <a:rPr lang="es-SV" sz="1100" b="1" dirty="0">
                <a:solidFill>
                  <a:srgbClr val="0070C0"/>
                </a:solidFill>
                <a:latin typeface="Calibri" panose="020F0502020204030204" pitchFamily="34" charset="0"/>
                <a:cs typeface="Calibri" panose="020F0502020204030204" pitchFamily="34" charset="0"/>
              </a:rPr>
              <a:t>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Con el corazón en fiesta cantaré:</a:t>
            </a: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C         </a:t>
            </a:r>
            <a:r>
              <a:rPr lang="es-SV" sz="1100" b="1" dirty="0">
                <a:solidFill>
                  <a:srgbClr val="0070C0"/>
                </a:solidFill>
                <a:latin typeface="Calibri" panose="020F0502020204030204" pitchFamily="34" charset="0"/>
                <a:cs typeface="Calibri" panose="020F0502020204030204" pitchFamily="34" charset="0"/>
              </a:rPr>
              <a:t>Dm </a:t>
            </a:r>
            <a:r>
              <a:rPr lang="es-SV" sz="1100" b="1" dirty="0" smtClean="0">
                <a:solidFill>
                  <a:srgbClr val="0070C0"/>
                </a:solidFill>
                <a:latin typeface="Calibri" panose="020F0502020204030204" pitchFamily="34" charset="0"/>
                <a:cs typeface="Calibri" panose="020F0502020204030204" pitchFamily="34" charset="0"/>
              </a:rPr>
              <a:t> F            </a:t>
            </a:r>
            <a:r>
              <a:rPr lang="es-SV" sz="1100" b="1" dirty="0">
                <a:solidFill>
                  <a:srgbClr val="0070C0"/>
                </a:solidFill>
                <a:latin typeface="Calibri" panose="020F0502020204030204" pitchFamily="34" charset="0"/>
                <a:cs typeface="Calibri" panose="020F0502020204030204" pitchFamily="34" charset="0"/>
              </a:rPr>
              <a:t>C G C</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Ave María, Ave María. </a:t>
            </a:r>
            <a:r>
              <a:rPr lang="es-SV" sz="1100" dirty="0">
                <a:latin typeface="Calibri" panose="020F0502020204030204" pitchFamily="34" charset="0"/>
                <a:cs typeface="Calibri" panose="020F0502020204030204" pitchFamily="34" charset="0"/>
              </a:rPr>
              <a:t>(2 veces)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VERO</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MARÍA, LA MADRE BUENA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PARA MUJER</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AVE MARÍA</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4650305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3816429"/>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cs typeface="Calibri" panose="020F0502020204030204" pitchFamily="34" charset="0"/>
              </a:rPr>
              <a:t>       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p>
          <a:p>
            <a:r>
              <a:rPr lang="es-SV" sz="1100" b="1" dirty="0" smtClean="0">
                <a:latin typeface="Calibri" panose="020F0502020204030204" pitchFamily="34" charset="0"/>
                <a:cs typeface="Calibri" panose="020F0502020204030204" pitchFamily="34" charset="0"/>
              </a:rPr>
              <a:t>Yo cantaré al Señor un himno grande.</a:t>
            </a:r>
          </a:p>
          <a:p>
            <a:r>
              <a:rPr lang="es-SV" sz="1100" b="1" dirty="0" smtClean="0">
                <a:solidFill>
                  <a:srgbClr val="0070C0"/>
                </a:solidFill>
                <a:latin typeface="Calibri" panose="020F0502020204030204" pitchFamily="34" charset="0"/>
                <a:cs typeface="Calibri" panose="020F0502020204030204" pitchFamily="34" charset="0"/>
              </a:rPr>
              <a:t>       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p>
          <a:p>
            <a:r>
              <a:rPr lang="es-SV" sz="1100" b="1" dirty="0" smtClean="0">
                <a:latin typeface="Calibri" panose="020F0502020204030204" pitchFamily="34" charset="0"/>
                <a:cs typeface="Calibri" panose="020F0502020204030204" pitchFamily="34" charset="0"/>
              </a:rPr>
              <a:t>Yo cantaré al Señor una canción.</a:t>
            </a:r>
            <a:endParaRPr lang="es-SV" sz="1100" b="1" dirty="0">
              <a:latin typeface="Calibri" panose="020F0502020204030204" pitchFamily="34" charset="0"/>
              <a:cs typeface="Calibri" panose="020F0502020204030204" pitchFamily="34" charset="0"/>
            </a:endParaRPr>
          </a:p>
          <a:p>
            <a:endParaRPr lang="es-SV" sz="1100" b="1" dirty="0" smtClean="0">
              <a:latin typeface="Calibri" panose="020F0502020204030204" pitchFamily="34" charset="0"/>
              <a:cs typeface="Calibri" panose="020F0502020204030204" pitchFamily="34" charset="0"/>
            </a:endParaRP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r>
              <a:rPr lang="es-SV" sz="1100" dirty="0" smtClean="0">
                <a:solidFill>
                  <a:srgbClr val="0070C0"/>
                </a:solidFill>
                <a:latin typeface="Calibri" panose="020F0502020204030204" pitchFamily="34" charset="0"/>
                <a:cs typeface="Calibri" panose="020F0502020204030204" pitchFamily="34" charset="0"/>
              </a:rPr>
              <a:t/>
            </a:r>
            <a:br>
              <a:rPr lang="es-SV" sz="1100" dirty="0" smtClean="0">
                <a:solidFill>
                  <a:srgbClr val="0070C0"/>
                </a:solidFill>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Mi alma se engrandece mi alma canta al Señor.</a:t>
            </a:r>
          </a:p>
          <a:p>
            <a:r>
              <a:rPr lang="es-SV" sz="1100" dirty="0" smtClean="0">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E                 </a:t>
            </a:r>
            <a:r>
              <a:rPr lang="es-SV" sz="1100" b="1" dirty="0" err="1">
                <a:solidFill>
                  <a:srgbClr val="0070C0"/>
                </a:solidFill>
                <a:latin typeface="Calibri" panose="020F0502020204030204" pitchFamily="34" charset="0"/>
                <a:cs typeface="Calibri" panose="020F0502020204030204" pitchFamily="34" charset="0"/>
              </a:rPr>
              <a:t>G#m</a:t>
            </a:r>
            <a:r>
              <a:rPr lang="es-SV" sz="1100" b="1" dirty="0">
                <a:solidFill>
                  <a:srgbClr val="0070C0"/>
                </a:solidFill>
                <a:latin typeface="Calibri" panose="020F0502020204030204" pitchFamily="34" charset="0"/>
                <a:cs typeface="Calibri" panose="020F0502020204030204" pitchFamily="34" charset="0"/>
              </a:rPr>
              <a:t>                         A                  B</a:t>
            </a:r>
            <a:r>
              <a:rPr lang="es-SV" sz="1100" dirty="0">
                <a:solidFill>
                  <a:srgbClr val="0070C0"/>
                </a:solidFill>
                <a:latin typeface="Calibri" panose="020F0502020204030204" pitchFamily="34" charset="0"/>
                <a:cs typeface="Calibri" panose="020F0502020204030204" pitchFamily="34" charset="0"/>
              </a:rPr>
              <a:t/>
            </a:r>
            <a:br>
              <a:rPr lang="es-SV" sz="1100" dirty="0">
                <a:solidFill>
                  <a:srgbClr val="0070C0"/>
                </a:solidFill>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Mi alma se engrandece mi alma canta al Señor.             </a:t>
            </a:r>
            <a:r>
              <a:rPr lang="es-SV" sz="1100" b="1" dirty="0" smtClean="0">
                <a:solidFill>
                  <a:srgbClr val="0070C0"/>
                </a:solidFill>
                <a:latin typeface="Calibri" panose="020F0502020204030204" pitchFamily="34" charset="0"/>
                <a:cs typeface="Calibri" panose="020F0502020204030204" pitchFamily="34" charset="0"/>
              </a:rPr>
              <a:t>C               F                        </a:t>
            </a:r>
          </a:p>
          <a:p>
            <a:r>
              <a:rPr lang="es-SV" sz="1100" b="1" dirty="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       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p>
          <a:p>
            <a:r>
              <a:rPr lang="es-SV" sz="1100" dirty="0" smtClean="0">
                <a:latin typeface="Calibri" panose="020F0502020204030204" pitchFamily="34" charset="0"/>
                <a:cs typeface="Calibri" panose="020F0502020204030204" pitchFamily="34" charset="0"/>
              </a:rPr>
              <a:t>Proclama mi alma la grandeza de Dios.</a:t>
            </a:r>
          </a:p>
          <a:p>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p>
          <a:p>
            <a:r>
              <a:rPr lang="es-SV" sz="1100" dirty="0" smtClean="0">
                <a:latin typeface="Calibri" panose="020F0502020204030204" pitchFamily="34" charset="0"/>
                <a:cs typeface="Calibri" panose="020F0502020204030204" pitchFamily="34" charset="0"/>
              </a:rPr>
              <a:t>Se alegra mi espíritu en Dios mi Salvador.</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               E         </a:t>
            </a:r>
            <a:r>
              <a:rPr lang="es-SV" sz="1100" b="1" dirty="0" err="1" smtClean="0">
                <a:solidFill>
                  <a:srgbClr val="0070C0"/>
                </a:solidFill>
                <a:latin typeface="Calibri" panose="020F0502020204030204" pitchFamily="34" charset="0"/>
                <a:cs typeface="Calibri" panose="020F0502020204030204" pitchFamily="34" charset="0"/>
              </a:rPr>
              <a:t>G#m</a:t>
            </a:r>
            <a:endParaRPr lang="es-SV" sz="1100" b="1" dirty="0" smtClean="0">
              <a:solidFill>
                <a:srgbClr val="0070C0"/>
              </a:solidFill>
              <a:latin typeface="Calibri" panose="020F0502020204030204" pitchFamily="34" charset="0"/>
              <a:cs typeface="Calibri" panose="020F0502020204030204" pitchFamily="34" charset="0"/>
            </a:endParaRPr>
          </a:p>
          <a:p>
            <a:r>
              <a:rPr lang="es-SV" sz="1100" dirty="0" smtClean="0">
                <a:latin typeface="Calibri" panose="020F0502020204030204" pitchFamily="34" charset="0"/>
                <a:cs typeface="Calibri" panose="020F0502020204030204" pitchFamily="34" charset="0"/>
              </a:rPr>
              <a:t>Porque ha mirado, la humildad de su sierva.</a:t>
            </a:r>
          </a:p>
          <a:p>
            <a:r>
              <a:rPr lang="es-SV" sz="1100" b="1" dirty="0" smtClean="0">
                <a:solidFill>
                  <a:srgbClr val="0070C0"/>
                </a:solidFill>
                <a:latin typeface="Calibri" panose="020F0502020204030204" pitchFamily="34" charset="0"/>
                <a:cs typeface="Calibri" panose="020F0502020204030204" pitchFamily="34" charset="0"/>
              </a:rPr>
              <a:t>A               B                E       B</a:t>
            </a:r>
          </a:p>
          <a:p>
            <a:r>
              <a:rPr lang="es-SV" sz="1100" dirty="0" smtClean="0">
                <a:latin typeface="Calibri" panose="020F0502020204030204" pitchFamily="34" charset="0"/>
                <a:cs typeface="Calibri" panose="020F0502020204030204" pitchFamily="34" charset="0"/>
              </a:rPr>
              <a:t>La humildad de su sierva.</a:t>
            </a:r>
          </a:p>
          <a:p>
            <a:r>
              <a:rPr lang="es-SV" sz="1100" b="1" dirty="0" smtClean="0">
                <a:solidFill>
                  <a:srgbClr val="0070C0"/>
                </a:solidFill>
                <a:latin typeface="Calibri" panose="020F0502020204030204" pitchFamily="34" charset="0"/>
                <a:cs typeface="Calibri" panose="020F0502020204030204" pitchFamily="34" charset="0"/>
              </a:rPr>
              <a:t>         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r>
              <a:rPr lang="es-SV" sz="1100" dirty="0" smtClean="0">
                <a:latin typeface="Calibri" panose="020F0502020204030204" pitchFamily="34" charset="0"/>
                <a:cs typeface="Calibri" panose="020F0502020204030204" pitchFamily="34" charset="0"/>
              </a:rPr>
              <a:t/>
            </a:r>
            <a:br>
              <a:rPr lang="es-SV" sz="1100" dirty="0" smtClean="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Cantad conmigo las grandezas de Dios  </a:t>
            </a:r>
          </a:p>
          <a:p>
            <a:r>
              <a:rPr lang="es-SV" sz="1100" b="1" dirty="0" smtClean="0">
                <a:solidFill>
                  <a:srgbClr val="0070C0"/>
                </a:solidFill>
                <a:latin typeface="Calibri" panose="020F0502020204030204" pitchFamily="34" charset="0"/>
                <a:cs typeface="Calibri" panose="020F0502020204030204" pitchFamily="34" charset="0"/>
              </a:rPr>
              <a:t>  E                 </a:t>
            </a:r>
            <a:r>
              <a:rPr lang="es-SV" sz="1100" b="1" dirty="0" err="1" smtClean="0">
                <a:solidFill>
                  <a:srgbClr val="0070C0"/>
                </a:solidFill>
                <a:latin typeface="Calibri" panose="020F0502020204030204" pitchFamily="34" charset="0"/>
                <a:cs typeface="Calibri" panose="020F0502020204030204" pitchFamily="34" charset="0"/>
              </a:rPr>
              <a:t>G#m</a:t>
            </a:r>
            <a:r>
              <a:rPr lang="es-SV" sz="1100" b="1" dirty="0" smtClean="0">
                <a:solidFill>
                  <a:srgbClr val="0070C0"/>
                </a:solidFill>
                <a:latin typeface="Calibri" panose="020F0502020204030204" pitchFamily="34" charset="0"/>
                <a:cs typeface="Calibri" panose="020F0502020204030204" pitchFamily="34" charset="0"/>
              </a:rPr>
              <a:t>     A                    B</a:t>
            </a:r>
          </a:p>
          <a:p>
            <a:r>
              <a:rPr lang="es-SV" sz="1100" dirty="0" smtClean="0">
                <a:latin typeface="Calibri" panose="020F0502020204030204" pitchFamily="34" charset="0"/>
                <a:cs typeface="Calibri" panose="020F0502020204030204" pitchFamily="34" charset="0"/>
              </a:rPr>
              <a:t>Todas las naciones alabad al Señor.</a:t>
            </a:r>
            <a:endParaRPr lang="es-SV" sz="1100" dirty="0">
              <a:latin typeface="Calibri" panose="020F0502020204030204" pitchFamily="34" charset="0"/>
              <a:cs typeface="Calibri" panose="020F0502020204030204" pitchFamily="34" charset="0"/>
            </a:endParaRPr>
          </a:p>
        </p:txBody>
      </p:sp>
      <p:sp>
        <p:nvSpPr>
          <p:cNvPr id="5" name="14 CuadroTexto"/>
          <p:cNvSpPr txBox="1"/>
          <p:nvPr/>
        </p:nvSpPr>
        <p:spPr>
          <a:xfrm>
            <a:off x="443232" y="500047"/>
            <a:ext cx="4197348" cy="3477875"/>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cs typeface="Calibri" panose="020F0502020204030204" pitchFamily="34" charset="0"/>
              </a:rPr>
              <a:t>  C                          G   F                        G</a:t>
            </a:r>
          </a:p>
          <a:p>
            <a:r>
              <a:rPr lang="es-SV" sz="1100" dirty="0" smtClean="0">
                <a:latin typeface="Calibri" panose="020F0502020204030204" pitchFamily="34" charset="0"/>
                <a:cs typeface="Calibri" panose="020F0502020204030204" pitchFamily="34" charset="0"/>
              </a:rPr>
              <a:t>Dios </a:t>
            </a:r>
            <a:r>
              <a:rPr lang="es-SV" sz="1100" dirty="0">
                <a:latin typeface="Calibri" panose="020F0502020204030204" pitchFamily="34" charset="0"/>
                <a:cs typeface="Calibri" panose="020F0502020204030204" pitchFamily="34" charset="0"/>
              </a:rPr>
              <a:t>te salve María, llena eres de gracia,</a:t>
            </a:r>
            <a:br>
              <a:rPr lang="es-SV" sz="1100" dirty="0">
                <a:latin typeface="Calibri" panose="020F0502020204030204" pitchFamily="34" charset="0"/>
                <a:cs typeface="Calibri" panose="020F0502020204030204" pitchFamily="34" charset="0"/>
              </a:rPr>
            </a:br>
            <a:r>
              <a:rPr lang="es-SV" sz="1100" b="1" dirty="0" smtClean="0">
                <a:solidFill>
                  <a:srgbClr val="0070C0"/>
                </a:solidFill>
                <a:latin typeface="Calibri" panose="020F0502020204030204" pitchFamily="34" charset="0"/>
                <a:cs typeface="Calibri" panose="020F0502020204030204" pitchFamily="34" charset="0"/>
              </a:rPr>
              <a:t>C                         G             F                            G</a:t>
            </a:r>
          </a:p>
          <a:p>
            <a:r>
              <a:rPr lang="es-SV" sz="1100" dirty="0" smtClean="0">
                <a:latin typeface="Calibri" panose="020F0502020204030204" pitchFamily="34" charset="0"/>
                <a:cs typeface="Calibri" panose="020F0502020204030204" pitchFamily="34" charset="0"/>
              </a:rPr>
              <a:t>El </a:t>
            </a:r>
            <a:r>
              <a:rPr lang="es-SV" sz="1100" dirty="0">
                <a:latin typeface="Calibri" panose="020F0502020204030204" pitchFamily="34" charset="0"/>
                <a:cs typeface="Calibri" panose="020F0502020204030204" pitchFamily="34" charset="0"/>
              </a:rPr>
              <a:t>Señor es contigo, bendita entre las mujeres.</a:t>
            </a:r>
            <a:br>
              <a:rPr lang="es-SV" sz="1100" dirty="0">
                <a:latin typeface="Calibri" panose="020F0502020204030204" pitchFamily="34" charset="0"/>
                <a:cs typeface="Calibri" panose="020F0502020204030204" pitchFamily="34" charset="0"/>
              </a:rPr>
            </a:br>
            <a:r>
              <a:rPr lang="es-SV" sz="1100" dirty="0" smtClean="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C                 G      F        Dm           G</a:t>
            </a:r>
          </a:p>
          <a:p>
            <a:r>
              <a:rPr lang="es-SV" sz="1100" dirty="0" smtClean="0">
                <a:latin typeface="Calibri" panose="020F0502020204030204" pitchFamily="34" charset="0"/>
                <a:cs typeface="Calibri" panose="020F0502020204030204" pitchFamily="34" charset="0"/>
              </a:rPr>
              <a:t>Y </a:t>
            </a:r>
            <a:r>
              <a:rPr lang="es-SV" sz="1100" dirty="0">
                <a:latin typeface="Calibri" panose="020F0502020204030204" pitchFamily="34" charset="0"/>
                <a:cs typeface="Calibri" panose="020F0502020204030204" pitchFamily="34" charset="0"/>
              </a:rPr>
              <a:t>bendito es el fruto de tu vientre Jesús.</a:t>
            </a:r>
            <a:br>
              <a:rPr lang="es-SV" sz="1100" dirty="0">
                <a:latin typeface="Calibri" panose="020F0502020204030204" pitchFamily="34" charset="0"/>
                <a:cs typeface="Calibri" panose="020F0502020204030204" pitchFamily="34" charset="0"/>
              </a:rPr>
            </a:br>
            <a:r>
              <a:rPr lang="es-SV" sz="1100" dirty="0" smtClean="0">
                <a:solidFill>
                  <a:srgbClr val="0070C0"/>
                </a:solidFill>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C                 </a:t>
            </a:r>
            <a:r>
              <a:rPr lang="es-SV" sz="1100" b="1" dirty="0">
                <a:solidFill>
                  <a:srgbClr val="0070C0"/>
                </a:solidFill>
                <a:latin typeface="Calibri" panose="020F0502020204030204" pitchFamily="34" charset="0"/>
                <a:cs typeface="Calibri" panose="020F0502020204030204" pitchFamily="34" charset="0"/>
              </a:rPr>
              <a:t>G      F        Dm           </a:t>
            </a:r>
            <a:r>
              <a:rPr lang="es-SV" sz="1100" b="1" dirty="0" smtClean="0">
                <a:solidFill>
                  <a:srgbClr val="0070C0"/>
                </a:solidFill>
                <a:latin typeface="Calibri" panose="020F0502020204030204" pitchFamily="34" charset="0"/>
                <a:cs typeface="Calibri" panose="020F0502020204030204" pitchFamily="34" charset="0"/>
              </a:rPr>
              <a:t>G</a:t>
            </a:r>
          </a:p>
          <a:p>
            <a:r>
              <a:rPr lang="es-SV" sz="1100" dirty="0" smtClean="0">
                <a:latin typeface="Calibri" panose="020F0502020204030204" pitchFamily="34" charset="0"/>
                <a:cs typeface="Calibri" panose="020F0502020204030204" pitchFamily="34" charset="0"/>
              </a:rPr>
              <a:t>Y </a:t>
            </a:r>
            <a:r>
              <a:rPr lang="es-SV" sz="1100" dirty="0">
                <a:latin typeface="Calibri" panose="020F0502020204030204" pitchFamily="34" charset="0"/>
                <a:cs typeface="Calibri" panose="020F0502020204030204" pitchFamily="34" charset="0"/>
              </a:rPr>
              <a:t>bendito es el fruto de tu vientre Jesús.</a:t>
            </a:r>
          </a:p>
          <a:p>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 </a:t>
            </a:r>
            <a:r>
              <a:rPr lang="es-SV" sz="1100" b="1" dirty="0" smtClean="0">
                <a:solidFill>
                  <a:srgbClr val="0070C0"/>
                </a:solidFill>
                <a:latin typeface="Calibri" panose="020F0502020204030204" pitchFamily="34" charset="0"/>
                <a:cs typeface="Calibri" panose="020F0502020204030204" pitchFamily="34" charset="0"/>
              </a:rPr>
              <a:t>C            G   F            C G</a:t>
            </a:r>
          </a:p>
          <a:p>
            <a:r>
              <a:rPr lang="es-SV" sz="1100" b="1" dirty="0" smtClean="0">
                <a:latin typeface="Calibri" panose="020F0502020204030204" pitchFamily="34" charset="0"/>
                <a:cs typeface="Calibri" panose="020F0502020204030204" pitchFamily="34" charset="0"/>
              </a:rPr>
              <a:t>Ave </a:t>
            </a:r>
            <a:r>
              <a:rPr lang="es-SV" sz="1100" b="1" dirty="0">
                <a:latin typeface="Calibri" panose="020F0502020204030204" pitchFamily="34" charset="0"/>
                <a:cs typeface="Calibri" panose="020F0502020204030204" pitchFamily="34" charset="0"/>
              </a:rPr>
              <a:t>María, Ave María.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smtClean="0">
                <a:solidFill>
                  <a:srgbClr val="0070C0"/>
                </a:solidFill>
                <a:latin typeface="Calibri" panose="020F0502020204030204" pitchFamily="34" charset="0"/>
                <a:cs typeface="Calibri" panose="020F0502020204030204" pitchFamily="34" charset="0"/>
              </a:rPr>
              <a:t>C             G   F            C G C    F G C</a:t>
            </a:r>
          </a:p>
          <a:p>
            <a:r>
              <a:rPr lang="es-SV" sz="1100" b="1" dirty="0" smtClean="0">
                <a:latin typeface="Calibri" panose="020F0502020204030204" pitchFamily="34" charset="0"/>
                <a:cs typeface="Calibri" panose="020F0502020204030204" pitchFamily="34" charset="0"/>
              </a:rPr>
              <a:t>Ave </a:t>
            </a:r>
            <a:r>
              <a:rPr lang="es-SV" sz="1100" b="1" dirty="0">
                <a:latin typeface="Calibri" panose="020F0502020204030204" pitchFamily="34" charset="0"/>
                <a:cs typeface="Calibri" panose="020F0502020204030204" pitchFamily="34" charset="0"/>
              </a:rPr>
              <a:t>María, Ave Marí-í-a.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Santa María, Madre de Dios,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Ruega </a:t>
            </a:r>
            <a:r>
              <a:rPr lang="es-SV" sz="1100" dirty="0">
                <a:latin typeface="Calibri" panose="020F0502020204030204" pitchFamily="34" charset="0"/>
                <a:cs typeface="Calibri" panose="020F0502020204030204" pitchFamily="34" charset="0"/>
              </a:rPr>
              <a:t>por nosotros pecadores,</a:t>
            </a:r>
            <a:br>
              <a:rPr lang="es-SV" sz="1100" dirty="0">
                <a:latin typeface="Calibri" panose="020F0502020204030204" pitchFamily="34" charset="0"/>
                <a:cs typeface="Calibri" panose="020F0502020204030204" pitchFamily="34" charset="0"/>
              </a:rPr>
            </a:br>
            <a:r>
              <a:rPr lang="es-SV" sz="1100" dirty="0" smtClean="0">
                <a:latin typeface="Calibri" panose="020F0502020204030204" pitchFamily="34" charset="0"/>
                <a:cs typeface="Calibri" panose="020F0502020204030204" pitchFamily="34" charset="0"/>
              </a:rPr>
              <a:t>Ahora </a:t>
            </a:r>
            <a:r>
              <a:rPr lang="es-SV" sz="1100" dirty="0">
                <a:latin typeface="Calibri" panose="020F0502020204030204" pitchFamily="34" charset="0"/>
                <a:cs typeface="Calibri" panose="020F0502020204030204" pitchFamily="34" charset="0"/>
              </a:rPr>
              <a:t>y en la hora de nuestra muerte, amén</a:t>
            </a:r>
            <a:r>
              <a:rPr lang="es-SV" sz="1100" dirty="0" smtClean="0">
                <a:latin typeface="Calibri" panose="020F0502020204030204" pitchFamily="34" charset="0"/>
                <a:cs typeface="Calibri" panose="020F0502020204030204" pitchFamily="34" charset="0"/>
              </a:rPr>
              <a:t>.</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Ahora y en la hora de nuestra muerte, amén</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dirty="0">
                <a:solidFill>
                  <a:srgbClr val="002060"/>
                </a:solidFill>
                <a:latin typeface="HP Simplified Light" panose="020B0404020204020204" pitchFamily="34" charset="0"/>
                <a:cs typeface="Courier New" panose="02070309020205020404" pitchFamily="49" charset="0"/>
              </a:rPr>
              <a:t>PARA HOMBRE</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D.R.A.</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AVE MARÍA</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Kairoi</a:t>
            </a:r>
            <a:endParaRPr lang="es-SV" sz="700" dirty="0">
              <a:solidFill>
                <a:srgbClr val="002060"/>
              </a:solidFill>
              <a:latin typeface="HP Simplified" panose="020B0604020204020204" pitchFamily="34" charset="0"/>
            </a:endParaRP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YO CANTARÉ</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9421369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4832092"/>
          </a:xfrm>
          <a:prstGeom prst="rect">
            <a:avLst/>
          </a:prstGeom>
          <a:noFill/>
        </p:spPr>
        <p:txBody>
          <a:bodyPr wrap="square" rtlCol="0">
            <a:spAutoFit/>
          </a:bodyPr>
          <a:lstStyle/>
          <a:p>
            <a:r>
              <a:rPr lang="es-SV" sz="1100" b="1" dirty="0">
                <a:latin typeface="Calibri" panose="020F0502020204030204" pitchFamily="34" charset="0"/>
                <a:cs typeface="Calibri" panose="020F0502020204030204" pitchFamily="34" charset="0"/>
              </a:rPr>
              <a:t>C F G 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err="1">
                <a:latin typeface="Calibri" panose="020F0502020204030204" pitchFamily="34" charset="0"/>
                <a:cs typeface="Calibri" panose="020F0502020204030204" pitchFamily="34" charset="0"/>
              </a:rPr>
              <a:t>Aaaaaaaave</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Aaaaaave</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Mariiiiiiiiia</a:t>
            </a:r>
            <a:r>
              <a:rPr lang="es-SV" sz="1100" dirty="0">
                <a:latin typeface="Calibri" panose="020F0502020204030204" pitchFamily="34" charset="0"/>
                <a:cs typeface="Calibri" panose="020F0502020204030204" pitchFamily="34" charset="0"/>
              </a:rPr>
              <a:t>.</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Apareció en el Cielo, una señal:</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Dm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Era una Mujer vestida de Sol.</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 F C</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Una docena de bellas estrellas, sobre su cabeza,</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Dm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Coronan su ser.</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Bienaventurada te llamaremos,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Las generaciones de todas las naciones.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Dios te saluda oh Reina y Madre,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Madre siempre Virgen, Madre Inmaculada.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De tu vientre nace el Mesías,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Aquel que regirá, todas las naciones.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Aquel Niño que viste crecer, que viste padecer,</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Al pie de la cruz.</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Bienaventurada te llamaremos,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Las generaciones de todas las naciones.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Dios te saluda, Oh Reina y Madre,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Madre siempre Virgen, Madre Inmaculada.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ES" sz="1100" dirty="0">
              <a:latin typeface="Calibri" panose="020F0502020204030204" pitchFamily="34" charset="0"/>
              <a:cs typeface="Calibri" panose="020F0502020204030204" pitchFamily="34" charset="0"/>
            </a:endParaRPr>
          </a:p>
        </p:txBody>
      </p:sp>
      <p:sp>
        <p:nvSpPr>
          <p:cNvPr id="5" name="14 CuadroTexto"/>
          <p:cNvSpPr txBox="1"/>
          <p:nvPr/>
        </p:nvSpPr>
        <p:spPr>
          <a:xfrm>
            <a:off x="443232" y="500047"/>
            <a:ext cx="4197348" cy="3985706"/>
          </a:xfrm>
          <a:prstGeom prst="rect">
            <a:avLst/>
          </a:prstGeom>
          <a:noFill/>
        </p:spPr>
        <p:txBody>
          <a:bodyPr wrap="square" rtlCol="0">
            <a:spAutoFit/>
          </a:bodyPr>
          <a:lstStyle/>
          <a:p>
            <a:r>
              <a:rPr lang="es-SV" sz="1100" b="1" dirty="0" smtClean="0">
                <a:solidFill>
                  <a:srgbClr val="0070C0"/>
                </a:solidFill>
                <a:latin typeface="Calibri" panose="020F0502020204030204" pitchFamily="34" charset="0"/>
                <a:cs typeface="Calibri" panose="020F0502020204030204" pitchFamily="34" charset="0"/>
              </a:rPr>
              <a:t>       G         D/F#   Em       D          C       A      D</a:t>
            </a:r>
          </a:p>
          <a:p>
            <a:r>
              <a:rPr lang="es-SV" sz="1100" dirty="0" smtClean="0">
                <a:latin typeface="Calibri" panose="020F0502020204030204" pitchFamily="34" charset="0"/>
                <a:cs typeface="Calibri" panose="020F0502020204030204" pitchFamily="34" charset="0"/>
              </a:rPr>
              <a:t>Murió porque la muerte no es  final de la vida,</a:t>
            </a:r>
          </a:p>
          <a:p>
            <a:r>
              <a:rPr lang="es-SV" sz="1100" b="1" dirty="0" smtClean="0">
                <a:solidFill>
                  <a:srgbClr val="0070C0"/>
                </a:solidFill>
                <a:latin typeface="Calibri" panose="020F0502020204030204" pitchFamily="34" charset="0"/>
                <a:cs typeface="Calibri" panose="020F0502020204030204" pitchFamily="34" charset="0"/>
              </a:rPr>
              <a:t>           C      B     Em                       A                   D</a:t>
            </a:r>
          </a:p>
          <a:p>
            <a:r>
              <a:rPr lang="es-SV" sz="1100" dirty="0" smtClean="0">
                <a:latin typeface="Calibri" panose="020F0502020204030204" pitchFamily="34" charset="0"/>
                <a:cs typeface="Calibri" panose="020F0502020204030204" pitchFamily="34" charset="0"/>
              </a:rPr>
              <a:t>Es la muerte la puerta que nos lleva hasta Dios.</a:t>
            </a:r>
          </a:p>
          <a:p>
            <a:r>
              <a:rPr lang="es-SV" sz="1100" b="1" dirty="0" smtClean="0">
                <a:solidFill>
                  <a:srgbClr val="0070C0"/>
                </a:solidFill>
                <a:latin typeface="Calibri" panose="020F0502020204030204" pitchFamily="34" charset="0"/>
                <a:cs typeface="Calibri" panose="020F0502020204030204" pitchFamily="34" charset="0"/>
              </a:rPr>
              <a:t>      G       </a:t>
            </a:r>
            <a:r>
              <a:rPr lang="es-SV" sz="1100" b="1" dirty="0">
                <a:solidFill>
                  <a:srgbClr val="0070C0"/>
                </a:solidFill>
                <a:latin typeface="Calibri" panose="020F0502020204030204" pitchFamily="34" charset="0"/>
                <a:cs typeface="Calibri" panose="020F0502020204030204" pitchFamily="34" charset="0"/>
              </a:rPr>
              <a:t>D/F#  </a:t>
            </a:r>
            <a:r>
              <a:rPr lang="es-SV" sz="1100" b="1" dirty="0" smtClean="0">
                <a:solidFill>
                  <a:srgbClr val="0070C0"/>
                </a:solidFill>
                <a:latin typeface="Calibri" panose="020F0502020204030204" pitchFamily="34" charset="0"/>
                <a:cs typeface="Calibri" panose="020F0502020204030204" pitchFamily="34" charset="0"/>
              </a:rPr>
              <a:t>     Em D           </a:t>
            </a:r>
            <a:r>
              <a:rPr lang="es-SV" sz="1100" b="1" dirty="0">
                <a:solidFill>
                  <a:srgbClr val="0070C0"/>
                </a:solidFill>
                <a:latin typeface="Calibri" panose="020F0502020204030204" pitchFamily="34" charset="0"/>
                <a:cs typeface="Calibri" panose="020F0502020204030204" pitchFamily="34" charset="0"/>
              </a:rPr>
              <a:t>C   </a:t>
            </a:r>
            <a:r>
              <a:rPr lang="es-SV" sz="1100" b="1" dirty="0" smtClean="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A   </a:t>
            </a:r>
            <a:r>
              <a:rPr lang="es-SV" sz="1100" b="1" dirty="0" smtClean="0">
                <a:solidFill>
                  <a:srgbClr val="0070C0"/>
                </a:solidFill>
                <a:latin typeface="Calibri" panose="020F0502020204030204" pitchFamily="34" charset="0"/>
                <a:cs typeface="Calibri" panose="020F0502020204030204" pitchFamily="34" charset="0"/>
              </a:rPr>
              <a:t>      D</a:t>
            </a:r>
          </a:p>
          <a:p>
            <a:r>
              <a:rPr lang="es-SV" sz="1100" dirty="0" smtClean="0">
                <a:latin typeface="Calibri" panose="020F0502020204030204" pitchFamily="34" charset="0"/>
                <a:cs typeface="Calibri" panose="020F0502020204030204" pitchFamily="34" charset="0"/>
              </a:rPr>
              <a:t>Murió por no ser más que el resto de los hombres,</a:t>
            </a:r>
          </a:p>
          <a:p>
            <a:r>
              <a:rPr lang="es-SV" sz="1100" b="1" dirty="0" smtClean="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C </a:t>
            </a:r>
            <a:r>
              <a:rPr lang="es-SV" sz="1100" b="1" dirty="0" smtClean="0">
                <a:solidFill>
                  <a:srgbClr val="0070C0"/>
                </a:solidFill>
                <a:latin typeface="Calibri" panose="020F0502020204030204" pitchFamily="34" charset="0"/>
                <a:cs typeface="Calibri" panose="020F0502020204030204" pitchFamily="34" charset="0"/>
              </a:rPr>
              <a:t>         B           </a:t>
            </a:r>
            <a:r>
              <a:rPr lang="es-SV" sz="1100" b="1" dirty="0">
                <a:solidFill>
                  <a:srgbClr val="0070C0"/>
                </a:solidFill>
                <a:latin typeface="Calibri" panose="020F0502020204030204" pitchFamily="34" charset="0"/>
                <a:cs typeface="Calibri" panose="020F0502020204030204" pitchFamily="34" charset="0"/>
              </a:rPr>
              <a:t>Em        </a:t>
            </a:r>
            <a:r>
              <a:rPr lang="es-SV" sz="1100" b="1" dirty="0" smtClean="0">
                <a:solidFill>
                  <a:srgbClr val="0070C0"/>
                </a:solidFill>
                <a:latin typeface="Calibri" panose="020F0502020204030204" pitchFamily="34" charset="0"/>
                <a:cs typeface="Calibri" panose="020F0502020204030204" pitchFamily="34" charset="0"/>
              </a:rPr>
              <a:t>        </a:t>
            </a:r>
            <a:r>
              <a:rPr lang="es-SV" sz="1100" b="1" dirty="0">
                <a:solidFill>
                  <a:srgbClr val="0070C0"/>
                </a:solidFill>
                <a:latin typeface="Calibri" panose="020F0502020204030204" pitchFamily="34" charset="0"/>
                <a:cs typeface="Calibri" panose="020F0502020204030204" pitchFamily="34" charset="0"/>
              </a:rPr>
              <a:t>A </a:t>
            </a:r>
            <a:r>
              <a:rPr lang="es-SV" sz="1100" b="1" dirty="0" smtClean="0">
                <a:solidFill>
                  <a:srgbClr val="0070C0"/>
                </a:solidFill>
                <a:latin typeface="Calibri" panose="020F0502020204030204" pitchFamily="34" charset="0"/>
                <a:cs typeface="Calibri" panose="020F0502020204030204" pitchFamily="34" charset="0"/>
              </a:rPr>
              <a:t>                D</a:t>
            </a:r>
          </a:p>
          <a:p>
            <a:r>
              <a:rPr lang="es-SV" sz="1100" dirty="0" smtClean="0">
                <a:latin typeface="Calibri" panose="020F0502020204030204" pitchFamily="34" charset="0"/>
                <a:cs typeface="Calibri" panose="020F0502020204030204" pitchFamily="34" charset="0"/>
              </a:rPr>
              <a:t>Después en cuerpo y alma se inició su Asunción.</a:t>
            </a:r>
          </a:p>
          <a:p>
            <a:endParaRPr lang="es-SV" sz="1100" b="1" dirty="0">
              <a:latin typeface="Calibri" panose="020F0502020204030204" pitchFamily="34" charset="0"/>
              <a:cs typeface="Calibri" panose="020F0502020204030204" pitchFamily="34" charset="0"/>
            </a:endParaRPr>
          </a:p>
          <a:p>
            <a:r>
              <a:rPr lang="es-SV" sz="1100" b="1" dirty="0" smtClean="0">
                <a:solidFill>
                  <a:srgbClr val="0070C0"/>
                </a:solidFill>
                <a:latin typeface="Calibri" panose="020F0502020204030204" pitchFamily="34" charset="0"/>
                <a:cs typeface="Calibri" panose="020F0502020204030204" pitchFamily="34" charset="0"/>
              </a:rPr>
              <a:t>                  G            D/F#             Em      D</a:t>
            </a:r>
          </a:p>
          <a:p>
            <a:r>
              <a:rPr lang="es-SV" sz="1100" b="1" dirty="0" smtClean="0">
                <a:latin typeface="Calibri" panose="020F0502020204030204" pitchFamily="34" charset="0"/>
                <a:cs typeface="Calibri" panose="020F0502020204030204" pitchFamily="34" charset="0"/>
              </a:rPr>
              <a:t>Porque amó como nadie en la tierra,</a:t>
            </a:r>
          </a:p>
          <a:p>
            <a:r>
              <a:rPr lang="es-SV" sz="1100" b="1" dirty="0" smtClean="0">
                <a:solidFill>
                  <a:srgbClr val="0070C0"/>
                </a:solidFill>
                <a:latin typeface="Calibri" panose="020F0502020204030204" pitchFamily="34" charset="0"/>
                <a:cs typeface="Calibri" panose="020F0502020204030204" pitchFamily="34" charset="0"/>
              </a:rPr>
              <a:t>                G                    E                                  Am      </a:t>
            </a:r>
          </a:p>
          <a:p>
            <a:r>
              <a:rPr lang="es-SV" sz="1100" b="1" dirty="0" smtClean="0">
                <a:latin typeface="Calibri" panose="020F0502020204030204" pitchFamily="34" charset="0"/>
                <a:cs typeface="Calibri" panose="020F0502020204030204" pitchFamily="34" charset="0"/>
              </a:rPr>
              <a:t>Porque toda su vida fue un milagro de amor,</a:t>
            </a:r>
          </a:p>
          <a:p>
            <a:r>
              <a:rPr lang="es-SV" sz="1100" b="1" dirty="0" smtClean="0">
                <a:solidFill>
                  <a:srgbClr val="0070C0"/>
                </a:solidFill>
                <a:latin typeface="Calibri" panose="020F0502020204030204" pitchFamily="34" charset="0"/>
                <a:cs typeface="Calibri" panose="020F0502020204030204" pitchFamily="34" charset="0"/>
              </a:rPr>
              <a:t>               C            B                 Em</a:t>
            </a:r>
          </a:p>
          <a:p>
            <a:r>
              <a:rPr lang="es-SV" sz="1100" b="1" dirty="0" smtClean="0">
                <a:latin typeface="Calibri" panose="020F0502020204030204" pitchFamily="34" charset="0"/>
                <a:cs typeface="Calibri" panose="020F0502020204030204" pitchFamily="34" charset="0"/>
              </a:rPr>
              <a:t>Porque solo era rica en pobreza,</a:t>
            </a:r>
            <a:r>
              <a:rPr lang="es-SV" sz="1100" b="1" dirty="0">
                <a:latin typeface="Calibri" panose="020F0502020204030204" pitchFamily="34" charset="0"/>
                <a:cs typeface="Calibri" panose="020F0502020204030204" pitchFamily="34" charset="0"/>
              </a:rPr>
              <a:t/>
            </a:r>
            <a:br>
              <a:rPr lang="es-SV" sz="1100" b="1" dirty="0">
                <a:latin typeface="Calibri" panose="020F0502020204030204" pitchFamily="34" charset="0"/>
                <a:cs typeface="Calibri" panose="020F0502020204030204" pitchFamily="34" charset="0"/>
              </a:rPr>
            </a:br>
            <a:r>
              <a:rPr lang="es-SV" sz="1100" b="1" dirty="0" smtClean="0">
                <a:solidFill>
                  <a:srgbClr val="0070C0"/>
                </a:solidFill>
                <a:latin typeface="Calibri" panose="020F0502020204030204" pitchFamily="34" charset="0"/>
                <a:cs typeface="Calibri" panose="020F0502020204030204" pitchFamily="34" charset="0"/>
              </a:rPr>
              <a:t>       A                                                     D</a:t>
            </a:r>
          </a:p>
          <a:p>
            <a:r>
              <a:rPr lang="es-SV" sz="1100" b="1" dirty="0" smtClean="0">
                <a:latin typeface="Calibri" panose="020F0502020204030204" pitchFamily="34" charset="0"/>
                <a:cs typeface="Calibri" panose="020F0502020204030204" pitchFamily="34" charset="0"/>
              </a:rPr>
              <a:t>María fue llevada a los cielos por Dios.</a:t>
            </a:r>
          </a:p>
          <a:p>
            <a:endParaRPr lang="es-SV" sz="1100" b="1" dirty="0">
              <a:latin typeface="Calibri" panose="020F0502020204030204" pitchFamily="34" charset="0"/>
              <a:cs typeface="Calibri" panose="020F0502020204030204" pitchFamily="34" charset="0"/>
            </a:endParaRPr>
          </a:p>
          <a:p>
            <a:r>
              <a:rPr lang="es-SV" sz="1100" dirty="0" smtClean="0">
                <a:latin typeface="Calibri" panose="020F0502020204030204" pitchFamily="34" charset="0"/>
                <a:cs typeface="Calibri" panose="020F0502020204030204" pitchFamily="34" charset="0"/>
              </a:rPr>
              <a:t>Murió porque la muerte no es final de la vida,</a:t>
            </a:r>
          </a:p>
          <a:p>
            <a:r>
              <a:rPr lang="es-SV" sz="1100" dirty="0" smtClean="0">
                <a:latin typeface="Calibri" panose="020F0502020204030204" pitchFamily="34" charset="0"/>
                <a:cs typeface="Calibri" panose="020F0502020204030204" pitchFamily="34" charset="0"/>
              </a:rPr>
              <a:t>es la muerte la puerta que nos lleva hasta Dios.</a:t>
            </a:r>
            <a:endParaRPr lang="es-SV" sz="1100" dirty="0">
              <a:latin typeface="Calibri" panose="020F0502020204030204" pitchFamily="34" charset="0"/>
              <a:cs typeface="Calibri" panose="020F0502020204030204" pitchFamily="34" charset="0"/>
            </a:endParaRPr>
          </a:p>
          <a:p>
            <a:r>
              <a:rPr lang="es-SV" sz="1100" dirty="0" smtClean="0">
                <a:latin typeface="Calibri" panose="020F0502020204030204" pitchFamily="34" charset="0"/>
                <a:cs typeface="Calibri" panose="020F0502020204030204" pitchFamily="34" charset="0"/>
              </a:rPr>
              <a:t>Al cielo fue llevada porque Dios quiso hacerla</a:t>
            </a:r>
          </a:p>
          <a:p>
            <a:r>
              <a:rPr lang="es-SV" sz="1100" dirty="0" smtClean="0">
                <a:latin typeface="Calibri" panose="020F0502020204030204" pitchFamily="34" charset="0"/>
                <a:cs typeface="Calibri" panose="020F0502020204030204" pitchFamily="34" charset="0"/>
              </a:rPr>
              <a:t>Semilla de esperanza para la humildad.</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smtClean="0">
                <a:solidFill>
                  <a:srgbClr val="002060"/>
                </a:solidFill>
                <a:latin typeface="HP Simplified" panose="020B0604020204020204" pitchFamily="34" charset="0"/>
              </a:rPr>
              <a:t>J. A. Olivar &amp; Jesús </a:t>
            </a:r>
            <a:r>
              <a:rPr lang="es-SV" sz="700" dirty="0" err="1" smtClean="0">
                <a:solidFill>
                  <a:srgbClr val="002060"/>
                </a:solidFill>
                <a:latin typeface="HP Simplified" panose="020B0604020204020204" pitchFamily="34" charset="0"/>
              </a:rPr>
              <a:t>Gluck</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smtClean="0">
                <a:latin typeface="HP Simplified" panose="020B0604020204020204" pitchFamily="34" charset="0"/>
              </a:rPr>
              <a:t>ASUNCIÓN</a:t>
            </a:r>
            <a:endParaRPr lang="es-SV" sz="900" b="1" dirty="0">
              <a:latin typeface="HP Simplified" panose="020B0604020204020204" pitchFamily="34" charset="0"/>
            </a:endParaRP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Alto Mando es el Señor</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QUIERO DECIR QUE SÍ</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3587372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15 CuadroTexto"/>
          <p:cNvSpPr txBox="1"/>
          <p:nvPr/>
        </p:nvSpPr>
        <p:spPr>
          <a:xfrm>
            <a:off x="5171894" y="507281"/>
            <a:ext cx="3962581" cy="4832092"/>
          </a:xfrm>
          <a:prstGeom prst="rect">
            <a:avLst/>
          </a:prstGeom>
          <a:noFill/>
        </p:spPr>
        <p:txBody>
          <a:bodyPr wrap="square" rtlCol="0">
            <a:spAutoFit/>
          </a:bodyPr>
          <a:lstStyle/>
          <a:p>
            <a:r>
              <a:rPr lang="es-SV" sz="1100" b="1" dirty="0">
                <a:latin typeface="Calibri" panose="020F0502020204030204" pitchFamily="34" charset="0"/>
                <a:cs typeface="Calibri" panose="020F0502020204030204" pitchFamily="34" charset="0"/>
              </a:rPr>
              <a:t>C F G 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err="1">
                <a:latin typeface="Calibri" panose="020F0502020204030204" pitchFamily="34" charset="0"/>
                <a:cs typeface="Calibri" panose="020F0502020204030204" pitchFamily="34" charset="0"/>
              </a:rPr>
              <a:t>Aaaaaaaave</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Aaaaaave</a:t>
            </a:r>
            <a:r>
              <a:rPr lang="es-SV" sz="1100" dirty="0">
                <a:latin typeface="Calibri" panose="020F0502020204030204" pitchFamily="34" charset="0"/>
                <a:cs typeface="Calibri" panose="020F0502020204030204" pitchFamily="34" charset="0"/>
              </a:rPr>
              <a:t>, </a:t>
            </a:r>
            <a:r>
              <a:rPr lang="es-SV" sz="1100" dirty="0" err="1">
                <a:latin typeface="Calibri" panose="020F0502020204030204" pitchFamily="34" charset="0"/>
                <a:cs typeface="Calibri" panose="020F0502020204030204" pitchFamily="34" charset="0"/>
              </a:rPr>
              <a:t>Mariiiiiiiiia</a:t>
            </a:r>
            <a:r>
              <a:rPr lang="es-SV" sz="1100" dirty="0">
                <a:latin typeface="Calibri" panose="020F0502020204030204" pitchFamily="34" charset="0"/>
                <a:cs typeface="Calibri" panose="020F0502020204030204" pitchFamily="34" charset="0"/>
              </a:rPr>
              <a:t>.</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Apareció en el Cielo, una señal:</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Dm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Era una Mujer vestida de Sol.</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 F C</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Una docena de bellas estrellas, sobre su cabeza,</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Dm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Coronan su ser.</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Bienaventurada te llamaremos,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Las generaciones de todas las naciones.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Dios te saluda oh Reina y Madre,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F C F G</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Madre siempre Virgen, Madre Inmaculada.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De tu vientre nace el Mesías,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Aquel que regirá, todas las naciones.</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Aquel Niño que viste crecer, que viste padecer,</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Al pie de la cruz.</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Bienaventurada te llamaremos,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Las generaciones de todas las naciones.</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Dios te saluda, Oh Reina y Madre,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Madre siempre Virgen, Madre Inmaculada.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ES" sz="1100" dirty="0">
              <a:latin typeface="Calibri" panose="020F0502020204030204" pitchFamily="34" charset="0"/>
              <a:cs typeface="Calibri" panose="020F0502020204030204" pitchFamily="34" charset="0"/>
            </a:endParaRPr>
          </a:p>
        </p:txBody>
      </p:sp>
      <p:sp>
        <p:nvSpPr>
          <p:cNvPr id="5" name="14 CuadroTexto"/>
          <p:cNvSpPr txBox="1"/>
          <p:nvPr/>
        </p:nvSpPr>
        <p:spPr>
          <a:xfrm>
            <a:off x="443232" y="500047"/>
            <a:ext cx="4197348" cy="3816429"/>
          </a:xfrm>
          <a:prstGeom prst="rect">
            <a:avLst/>
          </a:prstGeom>
          <a:noFill/>
        </p:spPr>
        <p:txBody>
          <a:bodyPr wrap="square" rtlCol="0">
            <a:spAutoFit/>
          </a:bodyPr>
          <a:lstStyle/>
          <a:p>
            <a:r>
              <a:rPr lang="es-SV" sz="1100" b="1" dirty="0">
                <a:latin typeface="Calibri" panose="020F0502020204030204" pitchFamily="34" charset="0"/>
                <a:cs typeface="Calibri" panose="020F0502020204030204" pitchFamily="34" charset="0"/>
              </a:rPr>
              <a:t>A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Dios te salve María, llena eres de gracia,</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El Señor es contigo, bendita entre las mujeres.</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Bm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bendito es el fruto de tu vientre Jesús.</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Bm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Y bendito es el fruto de tu vientre Jesús.</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A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Ave María, Ave María.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A E 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Ave María, Ave Marí-í-a.</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Santa María, Madre de Dios,</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Ruega por nosotros pecadores,</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Bm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Ahora y en la hora de nuestra muerte, amén.</a:t>
            </a:r>
            <a:br>
              <a:rPr lang="es-SV" sz="1100" dirty="0">
                <a:latin typeface="Calibri" panose="020F0502020204030204" pitchFamily="34" charset="0"/>
                <a:cs typeface="Calibri" panose="020F0502020204030204" pitchFamily="34" charset="0"/>
              </a:rPr>
            </a:br>
            <a:r>
              <a:rPr lang="es-SV" sz="1100" b="1" dirty="0">
                <a:latin typeface="Calibri" panose="020F0502020204030204" pitchFamily="34" charset="0"/>
                <a:cs typeface="Calibri" panose="020F0502020204030204" pitchFamily="34" charset="0"/>
              </a:rPr>
              <a:t>A E D Bm E D E</a:t>
            </a: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Ahora y en la hora de nuestra muerte, amén</a:t>
            </a:r>
            <a:br>
              <a:rPr lang="es-SV" sz="1100" dirty="0">
                <a:latin typeface="Calibri" panose="020F0502020204030204" pitchFamily="34" charset="0"/>
                <a:cs typeface="Calibri" panose="020F0502020204030204" pitchFamily="34" charset="0"/>
              </a:rPr>
            </a:br>
            <a:r>
              <a:rPr lang="es-SV" sz="1100" dirty="0">
                <a:latin typeface="Calibri" panose="020F0502020204030204" pitchFamily="34" charset="0"/>
                <a:cs typeface="Calibri" panose="020F0502020204030204" pitchFamily="34" charset="0"/>
              </a:rPr>
              <a:t/>
            </a:r>
            <a:br>
              <a:rPr lang="es-SV" sz="1100" dirty="0">
                <a:latin typeface="Calibri" panose="020F0502020204030204" pitchFamily="34" charset="0"/>
                <a:cs typeface="Calibri" panose="020F0502020204030204" pitchFamily="34" charset="0"/>
              </a:rPr>
            </a:br>
            <a:endParaRPr lang="es-SV" sz="1100" dirty="0">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Alfareros</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CÓMO NO AMARTE</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sp>
        <p:nvSpPr>
          <p:cNvPr id="26" name="Redondear rectángulo de esquina diagonal 25"/>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27" name="Paralelogramo 26"/>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Alto Mando es el Señor</a:t>
            </a:r>
          </a:p>
        </p:txBody>
      </p:sp>
      <p:sp>
        <p:nvSpPr>
          <p:cNvPr id="28" name="Paralelogramo 27"/>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QUIERO DECIR QUE SÍ</a:t>
            </a:r>
            <a:endParaRPr lang="es-SV" sz="900" dirty="0">
              <a:latin typeface="HP Simplified" panose="020B0604020204020204" pitchFamily="34" charset="0"/>
            </a:endParaRPr>
          </a:p>
        </p:txBody>
      </p:sp>
      <p:sp>
        <p:nvSpPr>
          <p:cNvPr id="29" name="Conector 28"/>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0" name="Imagen 29"/>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0236733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Cantos MISIONEROS</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11" name="Imagen 10">
            <a:extLst>
              <a:ext uri="{FF2B5EF4-FFF2-40B4-BE49-F238E27FC236}">
                <a16:creationId xmlns="" xmlns:a16="http://schemas.microsoft.com/office/drawing/2014/main" id="{65D7C6DF-6DB2-4A28-A669-06911DE7CF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pic>
        <p:nvPicPr>
          <p:cNvPr id="5" name="Marcador de posición de imagen 4"/>
          <p:cNvPicPr>
            <a:picLocks noGrp="1" noChangeAspect="1"/>
          </p:cNvPicPr>
          <p:nvPr>
            <p:ph type="pic" idx="1"/>
          </p:nvPr>
        </p:nvPicPr>
        <p:blipFill>
          <a:blip r:embed="rId7">
            <a:extLst>
              <a:ext uri="{28A0092B-C50C-407E-A947-70E740481C1C}">
                <a14:useLocalDpi xmlns:a14="http://schemas.microsoft.com/office/drawing/2010/main" val="0"/>
              </a:ext>
            </a:extLst>
          </a:blip>
          <a:srcRect t="12493" b="12493"/>
          <a:stretch>
            <a:fillRect/>
          </a:stretch>
        </p:blipFill>
        <p:spPr/>
      </p:pic>
    </p:spTree>
    <p:extLst>
      <p:ext uri="{BB962C8B-B14F-4D97-AF65-F5344CB8AC3E}">
        <p14:creationId xmlns:p14="http://schemas.microsoft.com/office/powerpoint/2010/main" val="7736628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221133" cy="4493538"/>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Em                                                            B                       Em</a:t>
            </a:r>
          </a:p>
          <a:p>
            <a:r>
              <a:rPr lang="es-SV" sz="1100" dirty="0">
                <a:latin typeface="Calibri" panose="020F0502020204030204" pitchFamily="34" charset="0"/>
              </a:rPr>
              <a:t>Yo vengo del sur y del norte, del este y oeste, de todo lugar.</a:t>
            </a:r>
          </a:p>
          <a:p>
            <a:r>
              <a:rPr lang="es-SV" sz="1100" b="1" dirty="0">
                <a:solidFill>
                  <a:srgbClr val="0070C0"/>
                </a:solidFill>
                <a:latin typeface="Calibri" panose="020F0502020204030204" pitchFamily="34" charset="0"/>
              </a:rPr>
              <a:t>D            G                         D              G</a:t>
            </a:r>
          </a:p>
          <a:p>
            <a:r>
              <a:rPr lang="es-SV" sz="1100" dirty="0">
                <a:latin typeface="Calibri" panose="020F0502020204030204" pitchFamily="34" charset="0"/>
              </a:rPr>
              <a:t>Caminos y vidas recorro, llevando socorro, queriendo ayudar.</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Bm     F#m             Bm</a:t>
            </a:r>
          </a:p>
          <a:p>
            <a:r>
              <a:rPr lang="es-SV" sz="1100" dirty="0">
                <a:latin typeface="Calibri" panose="020F0502020204030204" pitchFamily="34" charset="0"/>
              </a:rPr>
              <a:t>Mensaje de paz es mi canto, y cruzo montañas y voy hasta el fin.</a:t>
            </a:r>
          </a:p>
          <a:p>
            <a:r>
              <a:rPr lang="es-SV" sz="1100" b="1" dirty="0">
                <a:solidFill>
                  <a:srgbClr val="0070C0"/>
                </a:solidFill>
                <a:latin typeface="Calibri" panose="020F0502020204030204" pitchFamily="34" charset="0"/>
              </a:rPr>
              <a:t>                       G      A              D</a:t>
            </a:r>
          </a:p>
          <a:p>
            <a:r>
              <a:rPr lang="es-SV" sz="1100" dirty="0">
                <a:latin typeface="Calibri" panose="020F0502020204030204" pitchFamily="34" charset="0"/>
              </a:rPr>
              <a:t>El mundo no me satisface, lo que busco es paz, lo que quiero es vivir.</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G     A            F#m Bm</a:t>
            </a:r>
          </a:p>
          <a:p>
            <a:r>
              <a:rPr lang="es-SV" sz="1100" b="1" dirty="0">
                <a:latin typeface="Calibri" panose="020F0502020204030204" pitchFamily="34" charset="0"/>
              </a:rPr>
              <a:t>Al pecho llevo una cruz</a:t>
            </a:r>
          </a:p>
          <a:p>
            <a:r>
              <a:rPr lang="es-SV" sz="1100" b="1" dirty="0">
                <a:solidFill>
                  <a:srgbClr val="0070C0"/>
                </a:solidFill>
                <a:latin typeface="Calibri" panose="020F0502020204030204" pitchFamily="34" charset="0"/>
              </a:rPr>
              <a:t>                      G       A                    D</a:t>
            </a:r>
          </a:p>
          <a:p>
            <a:r>
              <a:rPr lang="es-SV" sz="1100" b="1" dirty="0">
                <a:latin typeface="Calibri" panose="020F0502020204030204" pitchFamily="34" charset="0"/>
              </a:rPr>
              <a:t>Y en mi corazón lo que dice Jesús. </a:t>
            </a:r>
            <a:r>
              <a:rPr lang="es-SV" sz="1100" dirty="0">
                <a:latin typeface="Calibri" panose="020F0502020204030204" pitchFamily="34" charset="0"/>
              </a:rPr>
              <a:t>(2 veces)</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Yo sé que no tengo la edad ni la madurez de quien ya vivió.</a:t>
            </a:r>
          </a:p>
          <a:p>
            <a:r>
              <a:rPr lang="es-SV" sz="1100" dirty="0">
                <a:latin typeface="Calibri" panose="020F0502020204030204" pitchFamily="34" charset="0"/>
              </a:rPr>
              <a:t>Mas sé que es de mi propiedad buscar la verdad, gritar con mi voz.</a:t>
            </a:r>
          </a:p>
          <a:p>
            <a:r>
              <a:rPr lang="es-SV" sz="1100" dirty="0">
                <a:latin typeface="Calibri" panose="020F0502020204030204" pitchFamily="34" charset="0"/>
              </a:rPr>
              <a:t>El mundo va herido y cansado, de un negro pasado, de guerras sin fin,</a:t>
            </a:r>
          </a:p>
          <a:p>
            <a:r>
              <a:rPr lang="es-SV" sz="1100" dirty="0">
                <a:latin typeface="Calibri" panose="020F0502020204030204" pitchFamily="34" charset="0"/>
              </a:rPr>
              <a:t>Hoy teme las armas que hizo y la fe que deshizo y espera por mí.</a:t>
            </a:r>
          </a:p>
          <a:p>
            <a:endParaRPr lang="es-SV" sz="1100" dirty="0">
              <a:latin typeface="Calibri" panose="020F0502020204030204" pitchFamily="34" charset="0"/>
            </a:endParaRPr>
          </a:p>
          <a:p>
            <a:pPr lvl="0" algn="just" eaLnBrk="0" fontAlgn="base" hangingPunct="0">
              <a:spcBef>
                <a:spcPct val="0"/>
              </a:spcBef>
              <a:spcAft>
                <a:spcPct val="0"/>
              </a:spcAft>
            </a:pPr>
            <a:r>
              <a:rPr lang="es-SV" altLang="es-SV" sz="11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Yo quiero dejar mi recado, no tengo pasado, pero tengo amor.</a:t>
            </a:r>
            <a:endParaRPr lang="es-SV" altLang="es-SV" sz="1100" dirty="0">
              <a:latin typeface="Calibri" panose="020F0502020204030204" pitchFamily="34" charset="0"/>
              <a:cs typeface="Calibri" panose="020F0502020204030204" pitchFamily="34" charset="0"/>
            </a:endParaRPr>
          </a:p>
          <a:p>
            <a:pPr lvl="0" algn="just" eaLnBrk="0" fontAlgn="base" hangingPunct="0">
              <a:spcBef>
                <a:spcPct val="0"/>
              </a:spcBef>
              <a:spcAft>
                <a:spcPct val="0"/>
              </a:spcAft>
            </a:pPr>
            <a:r>
              <a:rPr lang="es-SV" altLang="es-SV" sz="11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El mismo de un Crucificado, que quiso dejarnos un mundo mejor.</a:t>
            </a:r>
            <a:endParaRPr lang="es-SV" altLang="es-SV" sz="1100" dirty="0">
              <a:latin typeface="Calibri" panose="020F0502020204030204" pitchFamily="34" charset="0"/>
              <a:cs typeface="Calibri" panose="020F0502020204030204" pitchFamily="34" charset="0"/>
            </a:endParaRPr>
          </a:p>
          <a:p>
            <a:pPr lvl="0" algn="just" eaLnBrk="0" fontAlgn="base" hangingPunct="0">
              <a:spcBef>
                <a:spcPct val="0"/>
              </a:spcBef>
              <a:spcAft>
                <a:spcPct val="0"/>
              </a:spcAft>
            </a:pPr>
            <a:r>
              <a:rPr lang="es-SV" altLang="es-SV" sz="11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Yo digo a los indiferentes que soy de la gente que cree en la cruz</a:t>
            </a:r>
            <a:endParaRPr lang="es-SV" altLang="es-SV" sz="1100" dirty="0">
              <a:latin typeface="Calibri" panose="020F0502020204030204" pitchFamily="34" charset="0"/>
              <a:cs typeface="Calibri" panose="020F0502020204030204" pitchFamily="34" charset="0"/>
            </a:endParaRPr>
          </a:p>
          <a:p>
            <a:pPr lvl="0" algn="just" eaLnBrk="0" fontAlgn="base" hangingPunct="0">
              <a:spcBef>
                <a:spcPct val="0"/>
              </a:spcBef>
              <a:spcAft>
                <a:spcPct val="0"/>
              </a:spcAft>
            </a:pPr>
            <a:r>
              <a:rPr lang="es-SV" altLang="es-SV" sz="1100" dirty="0">
                <a:solidFill>
                  <a:srgbClr val="000000"/>
                </a:solidFill>
                <a:latin typeface="Calibri" panose="020F0502020204030204" pitchFamily="34" charset="0"/>
                <a:ea typeface="Arial Unicode MS" panose="020B0604020202020204" pitchFamily="34" charset="-128"/>
                <a:cs typeface="Calibri" panose="020F0502020204030204" pitchFamily="34" charset="0"/>
              </a:rPr>
              <a:t>y creo en la fuerza del hombre que sigue el camino de Cristo Jesús.</a:t>
            </a:r>
            <a:endParaRPr lang="es-SV" altLang="es-SV" sz="1100" dirty="0">
              <a:latin typeface="Calibri" panose="020F0502020204030204" pitchFamily="34" charset="0"/>
              <a:cs typeface="Calibri" panose="020F0502020204030204" pitchFamily="34" charset="0"/>
            </a:endParaRPr>
          </a:p>
          <a:p>
            <a:endParaRPr lang="es-SV" sz="1100" dirty="0">
              <a:latin typeface="Calibri" panose="020F0502020204030204" pitchFamily="34" charset="0"/>
              <a:cs typeface="Calibri" panose="020F0502020204030204" pitchFamily="34" charset="0"/>
            </a:endParaRPr>
          </a:p>
          <a:p>
            <a:endParaRPr lang="es-SV" sz="1100" dirty="0">
              <a:latin typeface="Calibri" panose="020F0502020204030204" pitchFamily="34" charset="0"/>
            </a:endParaRPr>
          </a:p>
          <a:p>
            <a:endParaRPr lang="es-SV" sz="1100" dirty="0">
              <a:latin typeface="Calibri" panose="020F05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469181"/>
            <a:ext cx="3745093" cy="601703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G</a:t>
            </a:r>
          </a:p>
          <a:p>
            <a:r>
              <a:rPr lang="es-ES" sz="1100" dirty="0">
                <a:latin typeface="Calibri" panose="020F0502020204030204" pitchFamily="34" charset="0"/>
                <a:cs typeface="Segoe UI" panose="020B0502040204020203" pitchFamily="34" charset="0"/>
              </a:rPr>
              <a:t>Siento tu llamada, me seduces Tú, Señor;</a:t>
            </a:r>
          </a:p>
          <a:p>
            <a:r>
              <a:rPr lang="es-ES" sz="1100" b="1" dirty="0">
                <a:solidFill>
                  <a:srgbClr val="0070C0"/>
                </a:solidFill>
                <a:latin typeface="Calibri" panose="020F0502020204030204" pitchFamily="34" charset="0"/>
                <a:cs typeface="Segoe UI" panose="020B0502040204020203" pitchFamily="34" charset="0"/>
              </a:rPr>
              <a:t>Dm                                      Am</a:t>
            </a:r>
          </a:p>
          <a:p>
            <a:r>
              <a:rPr lang="es-ES" sz="1100" dirty="0">
                <a:latin typeface="Calibri" panose="020F0502020204030204" pitchFamily="34" charset="0"/>
                <a:cs typeface="Segoe UI" panose="020B0502040204020203" pitchFamily="34" charset="0"/>
              </a:rPr>
              <a:t>Este don lo acepto con amor.</a:t>
            </a:r>
          </a:p>
          <a:p>
            <a:r>
              <a:rPr lang="es-ES" sz="1100" b="1" dirty="0">
                <a:solidFill>
                  <a:srgbClr val="0070C0"/>
                </a:solidFill>
                <a:latin typeface="Calibri" panose="020F0502020204030204" pitchFamily="34" charset="0"/>
                <a:cs typeface="Segoe UI" panose="020B0502040204020203" pitchFamily="34" charset="0"/>
              </a:rPr>
              <a:t>   F                                G                          C                    Am</a:t>
            </a:r>
          </a:p>
          <a:p>
            <a:r>
              <a:rPr lang="es-ES" sz="1100" dirty="0">
                <a:latin typeface="Calibri" panose="020F0502020204030204" pitchFamily="34" charset="0"/>
                <a:cs typeface="Segoe UI" panose="020B0502040204020203" pitchFamily="34" charset="0"/>
              </a:rPr>
              <a:t>Quieres que sea un hombre sembrador de la verdad,</a:t>
            </a:r>
          </a:p>
          <a:p>
            <a:r>
              <a:rPr lang="es-ES" sz="1100" b="1" dirty="0">
                <a:solidFill>
                  <a:srgbClr val="0070C0"/>
                </a:solidFill>
                <a:latin typeface="Calibri" panose="020F0502020204030204" pitchFamily="34" charset="0"/>
                <a:cs typeface="Segoe UI" panose="020B0502040204020203" pitchFamily="34" charset="0"/>
              </a:rPr>
              <a:t>Dm                                                G</a:t>
            </a:r>
          </a:p>
          <a:p>
            <a:r>
              <a:rPr lang="es-ES" sz="1100" dirty="0">
                <a:latin typeface="Calibri" panose="020F0502020204030204" pitchFamily="34" charset="0"/>
                <a:cs typeface="Segoe UI" panose="020B0502040204020203" pitchFamily="34" charset="0"/>
              </a:rPr>
              <a:t>Para el que te busca y no es feliz.</a:t>
            </a:r>
          </a:p>
          <a:p>
            <a:r>
              <a:rPr lang="es-ES" sz="1100" b="1" dirty="0">
                <a:solidFill>
                  <a:srgbClr val="0070C0"/>
                </a:solidFill>
                <a:latin typeface="Calibri" panose="020F0502020204030204" pitchFamily="34" charset="0"/>
                <a:cs typeface="Segoe UI" panose="020B0502040204020203" pitchFamily="34" charset="0"/>
              </a:rPr>
              <a:t>  C                                                 G</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Hermano de todos, quiero abrir mi corazón</a:t>
            </a:r>
          </a:p>
          <a:p>
            <a:r>
              <a:rPr lang="es-ES" sz="1100" b="1" dirty="0">
                <a:solidFill>
                  <a:srgbClr val="0070C0"/>
                </a:solidFill>
                <a:latin typeface="Calibri" panose="020F0502020204030204" pitchFamily="34" charset="0"/>
                <a:cs typeface="Segoe UI" panose="020B0502040204020203" pitchFamily="34" charset="0"/>
              </a:rPr>
              <a:t>Dm                                             Am</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 con todo el mundo compartir.</a:t>
            </a:r>
          </a:p>
          <a:p>
            <a:r>
              <a:rPr lang="es-ES" sz="1100" b="1" dirty="0">
                <a:solidFill>
                  <a:srgbClr val="0070C0"/>
                </a:solidFill>
                <a:latin typeface="Calibri" panose="020F0502020204030204" pitchFamily="34" charset="0"/>
                <a:cs typeface="Segoe UI" panose="020B0502040204020203" pitchFamily="34" charset="0"/>
              </a:rPr>
              <a:t>F                   G                C        G    F                           E</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Llevar esperanza y llevar amor, ser hombre de paz.</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Am                                          F                   G                  C   E</a:t>
            </a:r>
          </a:p>
          <a:p>
            <a:r>
              <a:rPr lang="es-ES" sz="1100" b="1" dirty="0">
                <a:latin typeface="Calibri" panose="020F0502020204030204" pitchFamily="34" charset="0"/>
                <a:cs typeface="Segoe UI" panose="020B0502040204020203" pitchFamily="34" charset="0"/>
              </a:rPr>
              <a:t>Quiero anunciarte a Ti, Señor, con mi modo de vivir.</a:t>
            </a:r>
          </a:p>
          <a:p>
            <a:r>
              <a:rPr lang="es-ES" sz="1100" b="1" dirty="0">
                <a:solidFill>
                  <a:srgbClr val="0070C0"/>
                </a:solidFill>
                <a:latin typeface="Calibri" panose="020F0502020204030204" pitchFamily="34" charset="0"/>
                <a:cs typeface="Segoe UI" panose="020B0502040204020203" pitchFamily="34" charset="0"/>
              </a:rPr>
              <a:t>Am                                   F                 G                   C    E</a:t>
            </a:r>
          </a:p>
          <a:p>
            <a:r>
              <a:rPr lang="es-ES" sz="1100" b="1" dirty="0">
                <a:latin typeface="Calibri" panose="020F0502020204030204" pitchFamily="34" charset="0"/>
                <a:cs typeface="Segoe UI" panose="020B0502040204020203" pitchFamily="34" charset="0"/>
              </a:rPr>
              <a:t>Ser un testigo de tu amor, viviendo en fidelidad.</a:t>
            </a:r>
          </a:p>
          <a:p>
            <a:r>
              <a:rPr lang="es-ES" sz="1100" b="1" dirty="0">
                <a:solidFill>
                  <a:srgbClr val="0070C0"/>
                </a:solidFill>
                <a:latin typeface="Calibri" panose="020F0502020204030204" pitchFamily="34" charset="0"/>
                <a:cs typeface="Segoe UI" panose="020B0502040204020203" pitchFamily="34" charset="0"/>
              </a:rPr>
              <a:t>Dm                   G                     C         G    F                    E</a:t>
            </a:r>
          </a:p>
          <a:p>
            <a:r>
              <a:rPr lang="es-ES" sz="1100" b="1" dirty="0">
                <a:latin typeface="Calibri" panose="020F0502020204030204" pitchFamily="34" charset="0"/>
                <a:cs typeface="Segoe UI" panose="020B0502040204020203" pitchFamily="34" charset="0"/>
              </a:rPr>
              <a:t>No me dejes Madre, en mi caminar, llévame a Jesús.</a:t>
            </a:r>
          </a:p>
          <a:p>
            <a:r>
              <a:rPr lang="es-ES" sz="1100" b="1" dirty="0">
                <a:solidFill>
                  <a:srgbClr val="0070C0"/>
                </a:solidFill>
                <a:latin typeface="Calibri" panose="020F0502020204030204" pitchFamily="34" charset="0"/>
                <a:cs typeface="Segoe UI" panose="020B0502040204020203" pitchFamily="34" charset="0"/>
              </a:rPr>
              <a:t>Am                                     F                 G               C    E</a:t>
            </a:r>
          </a:p>
          <a:p>
            <a:r>
              <a:rPr lang="es-ES" sz="1100" b="1" dirty="0">
                <a:latin typeface="Calibri" panose="020F0502020204030204" pitchFamily="34" charset="0"/>
                <a:cs typeface="Segoe UI" panose="020B0502040204020203" pitchFamily="34" charset="0"/>
              </a:rPr>
              <a:t>Tú me conoces ¡Oh! Señor, sabes mi limitación.</a:t>
            </a:r>
          </a:p>
          <a:p>
            <a:r>
              <a:rPr lang="es-ES" sz="1100" b="1" dirty="0">
                <a:solidFill>
                  <a:srgbClr val="0070C0"/>
                </a:solidFill>
                <a:latin typeface="Calibri" panose="020F0502020204030204" pitchFamily="34" charset="0"/>
                <a:cs typeface="Segoe UI" panose="020B0502040204020203" pitchFamily="34" charset="0"/>
              </a:rPr>
              <a:t>Am                                      F               G                 C  E</a:t>
            </a:r>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Pero mis manos aquí están disponibles para Ti.</a:t>
            </a:r>
          </a:p>
          <a:p>
            <a:r>
              <a:rPr lang="es-ES" sz="1100" b="1" dirty="0">
                <a:solidFill>
                  <a:srgbClr val="0070C0"/>
                </a:solidFill>
                <a:latin typeface="Calibri" panose="020F0502020204030204" pitchFamily="34" charset="0"/>
                <a:cs typeface="Segoe UI" panose="020B0502040204020203" pitchFamily="34" charset="0"/>
              </a:rPr>
              <a:t>Dm                    G                  C            G   F                   E</a:t>
            </a:r>
          </a:p>
          <a:p>
            <a:r>
              <a:rPr lang="es-ES" sz="1100" b="1" dirty="0">
                <a:latin typeface="Calibri" panose="020F0502020204030204" pitchFamily="34" charset="0"/>
                <a:cs typeface="Segoe UI" panose="020B0502040204020203" pitchFamily="34" charset="0"/>
              </a:rPr>
              <a:t>Sé que no me dejas vives junto a mí, yo te seguiré.</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Donde haya un joven, yo también quiero vivir.</a:t>
            </a:r>
          </a:p>
          <a:p>
            <a:r>
              <a:rPr lang="es-ES" sz="1100" dirty="0">
                <a:latin typeface="Calibri" panose="020F0502020204030204" pitchFamily="34" charset="0"/>
                <a:cs typeface="Segoe UI" panose="020B0502040204020203" pitchFamily="34" charset="0"/>
              </a:rPr>
              <a:t>Compartir mi vida en sencillez.</a:t>
            </a:r>
          </a:p>
          <a:p>
            <a:r>
              <a:rPr lang="es-ES" sz="1100" dirty="0">
                <a:latin typeface="Calibri" panose="020F0502020204030204" pitchFamily="34" charset="0"/>
                <a:cs typeface="Segoe UI" panose="020B0502040204020203" pitchFamily="34" charset="0"/>
              </a:rPr>
              <a:t>Ser un signo alegre de evangelio y amistad,</a:t>
            </a:r>
          </a:p>
          <a:p>
            <a:r>
              <a:rPr lang="es-ES" sz="1100" dirty="0">
                <a:latin typeface="Calibri" panose="020F0502020204030204" pitchFamily="34" charset="0"/>
                <a:cs typeface="Segoe UI" panose="020B0502040204020203" pitchFamily="34" charset="0"/>
              </a:rPr>
              <a:t>Junto a aquel que está en necesidad.</a:t>
            </a:r>
          </a:p>
          <a:p>
            <a:r>
              <a:rPr lang="es-ES" sz="1100" dirty="0">
                <a:latin typeface="Calibri" panose="020F0502020204030204" pitchFamily="34" charset="0"/>
                <a:cs typeface="Segoe UI" panose="020B0502040204020203" pitchFamily="34" charset="0"/>
              </a:rPr>
              <a:t>María me inspira el modelo a seguir,</a:t>
            </a:r>
          </a:p>
          <a:p>
            <a:r>
              <a:rPr lang="es-ES" sz="1100" dirty="0">
                <a:latin typeface="Calibri" panose="020F0502020204030204" pitchFamily="34" charset="0"/>
                <a:cs typeface="Segoe UI" panose="020B0502040204020203" pitchFamily="34" charset="0"/>
              </a:rPr>
              <a:t>Y en silencio vive junto a mí.</a:t>
            </a:r>
          </a:p>
          <a:p>
            <a:r>
              <a:rPr lang="es-ES" sz="1100" dirty="0">
                <a:latin typeface="Calibri" panose="020F0502020204030204" pitchFamily="34" charset="0"/>
                <a:cs typeface="Segoe UI" panose="020B0502040204020203" pitchFamily="34" charset="0"/>
              </a:rPr>
              <a:t>Sé que su presencia no me faltará para caminar.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HERMANO ENTRE LOS HOMBRES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P. </a:t>
            </a:r>
            <a:r>
              <a:rPr lang="es-SV" sz="700" dirty="0" err="1">
                <a:solidFill>
                  <a:srgbClr val="002060"/>
                </a:solidFill>
                <a:latin typeface="HP Simplified" panose="020B0604020204020204" pitchFamily="34" charset="0"/>
              </a:rPr>
              <a:t>Zezinho</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AL PECHO LLEVO UNA CRUZ</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 name="Rectangle 1"/>
          <p:cNvSpPr>
            <a:spLocks noChangeArrowheads="1"/>
          </p:cNvSpPr>
          <p:nvPr/>
        </p:nvSpPr>
        <p:spPr bwMode="auto">
          <a:xfrm>
            <a:off x="4479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SV" altLang="es-SV"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7780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4221133" cy="3647152"/>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Bm           D                               Em     F#       Bm</a:t>
            </a:r>
          </a:p>
          <a:p>
            <a:r>
              <a:rPr lang="es-SV" sz="1100" dirty="0">
                <a:latin typeface="Calibri" panose="020F0502020204030204" pitchFamily="34" charset="0"/>
              </a:rPr>
              <a:t>Quizá al nacer un nuevo sol, o fue al atardecer.</a:t>
            </a:r>
          </a:p>
          <a:p>
            <a:r>
              <a:rPr lang="es-SV" sz="1100" b="1" dirty="0">
                <a:solidFill>
                  <a:srgbClr val="0070C0"/>
                </a:solidFill>
                <a:latin typeface="Calibri" panose="020F0502020204030204" pitchFamily="34" charset="0"/>
              </a:rPr>
              <a:t>           A                                      D</a:t>
            </a:r>
          </a:p>
          <a:p>
            <a:r>
              <a:rPr lang="es-SV" sz="1100" dirty="0">
                <a:latin typeface="Calibri" panose="020F0502020204030204" pitchFamily="34" charset="0"/>
              </a:rPr>
              <a:t>Me hiciste oír tu voz, me hablaste al corazón,</a:t>
            </a:r>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F#7                     G</a:t>
            </a:r>
          </a:p>
          <a:p>
            <a:r>
              <a:rPr lang="es-SV" sz="1100" dirty="0">
                <a:latin typeface="Calibri" panose="020F0502020204030204" pitchFamily="34" charset="0"/>
              </a:rPr>
              <a:t>Señor, yo soy feliz si Tú conmigo estás.</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Bm</a:t>
            </a:r>
          </a:p>
          <a:p>
            <a:r>
              <a:rPr lang="es-SV" sz="1100" b="1" dirty="0">
                <a:latin typeface="Calibri" panose="020F0502020204030204" pitchFamily="34" charset="0"/>
              </a:rPr>
              <a:t>Y ahora Señor…</a:t>
            </a:r>
          </a:p>
          <a:p>
            <a:r>
              <a:rPr lang="es-SV" sz="1100" b="1" dirty="0">
                <a:solidFill>
                  <a:srgbClr val="0070C0"/>
                </a:solidFill>
                <a:latin typeface="Calibri" panose="020F0502020204030204" pitchFamily="34" charset="0"/>
              </a:rPr>
              <a:t>                                   F#                     G                        D</a:t>
            </a:r>
          </a:p>
          <a:p>
            <a:r>
              <a:rPr lang="es-SV" sz="1100" b="1" dirty="0">
                <a:latin typeface="Calibri" panose="020F0502020204030204" pitchFamily="34" charset="0"/>
              </a:rPr>
              <a:t>Quizá me estás llamando Tu, no sé qué responder,</a:t>
            </a:r>
          </a:p>
          <a:p>
            <a:r>
              <a:rPr lang="es-SV" sz="1100" b="1" dirty="0">
                <a:solidFill>
                  <a:srgbClr val="0070C0"/>
                </a:solidFill>
                <a:latin typeface="Calibri" panose="020F0502020204030204" pitchFamily="34" charset="0"/>
              </a:rPr>
              <a:t>       A                            D    F#                    Bm	        Bm </a:t>
            </a:r>
            <a:r>
              <a:rPr lang="es-SV" sz="1100" b="1">
                <a:solidFill>
                  <a:srgbClr val="0070C0"/>
                </a:solidFill>
                <a:latin typeface="Calibri" panose="020F0502020204030204" pitchFamily="34" charset="0"/>
              </a:rPr>
              <a:t>A Em</a:t>
            </a:r>
            <a:endParaRPr lang="es-SV" sz="1100" b="1" dirty="0">
              <a:solidFill>
                <a:srgbClr val="0070C0"/>
              </a:solidFill>
              <a:latin typeface="Calibri" panose="020F0502020204030204" pitchFamily="34" charset="0"/>
            </a:endParaRPr>
          </a:p>
          <a:p>
            <a:r>
              <a:rPr lang="es-SV" sz="1100" b="1" dirty="0">
                <a:latin typeface="Calibri" panose="020F0502020204030204" pitchFamily="34" charset="0"/>
              </a:rPr>
              <a:t>Yo siento dentro el don de tu gran amor.  </a:t>
            </a:r>
            <a:r>
              <a:rPr lang="es-SV" sz="1100" dirty="0">
                <a:latin typeface="Calibri" panose="020F0502020204030204" pitchFamily="34" charset="0"/>
              </a:rPr>
              <a:t>(2 veces) </a:t>
            </a: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Quizá, Tú me pides demasiado, no puedo darte más.</a:t>
            </a:r>
          </a:p>
          <a:p>
            <a:r>
              <a:rPr lang="es-SV" sz="1100" dirty="0">
                <a:latin typeface="Calibri" panose="020F0502020204030204" pitchFamily="34" charset="0"/>
              </a:rPr>
              <a:t>Firme a cada paso, te doy lo que yo soy.</a:t>
            </a:r>
          </a:p>
          <a:p>
            <a:r>
              <a:rPr lang="es-SV" sz="1100" dirty="0">
                <a:latin typeface="Calibri" panose="020F0502020204030204" pitchFamily="34" charset="0"/>
              </a:rPr>
              <a:t>Contigo a mi lado, jamás solo estaré.</a:t>
            </a:r>
          </a:p>
          <a:p>
            <a:endParaRPr lang="es-SV" sz="1100" dirty="0">
              <a:latin typeface="Calibri" panose="020F0502020204030204" pitchFamily="34" charset="0"/>
            </a:endParaRPr>
          </a:p>
          <a:p>
            <a:r>
              <a:rPr lang="es-SV" sz="1100" dirty="0">
                <a:latin typeface="Calibri" panose="020F0502020204030204" pitchFamily="34" charset="0"/>
              </a:rPr>
              <a:t>Quizá, a lo largo del camino no es fácil decir sí.</a:t>
            </a:r>
          </a:p>
          <a:p>
            <a:r>
              <a:rPr lang="es-SV" sz="1100" dirty="0">
                <a:latin typeface="Calibri" panose="020F0502020204030204" pitchFamily="34" charset="0"/>
              </a:rPr>
              <a:t>Contigo de la mano, junto a mis hermanos,</a:t>
            </a:r>
          </a:p>
          <a:p>
            <a:r>
              <a:rPr lang="es-SV" sz="1100" dirty="0">
                <a:latin typeface="Calibri" panose="020F0502020204030204" pitchFamily="34" charset="0"/>
              </a:rPr>
              <a:t>Te seguiré Seño, seguro siempre en Ti.</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MARIANOS</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469181"/>
            <a:ext cx="3745093" cy="6017032"/>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A#                                       F</a:t>
            </a:r>
          </a:p>
          <a:p>
            <a:r>
              <a:rPr lang="es-ES" sz="1100" dirty="0">
                <a:latin typeface="Calibri" panose="020F0502020204030204" pitchFamily="34" charset="0"/>
                <a:cs typeface="Segoe UI" panose="020B0502040204020203" pitchFamily="34" charset="0"/>
              </a:rPr>
              <a:t>Siento tu llamada, me seduces Tú, Señor;</a:t>
            </a:r>
          </a:p>
          <a:p>
            <a:r>
              <a:rPr lang="es-ES" sz="1100" b="1" dirty="0">
                <a:solidFill>
                  <a:srgbClr val="0070C0"/>
                </a:solidFill>
                <a:latin typeface="Calibri" panose="020F0502020204030204" pitchFamily="34" charset="0"/>
                <a:cs typeface="Segoe UI" panose="020B0502040204020203" pitchFamily="34" charset="0"/>
              </a:rPr>
              <a:t>Cm                                      Gm</a:t>
            </a:r>
          </a:p>
          <a:p>
            <a:r>
              <a:rPr lang="es-ES" sz="1100" dirty="0">
                <a:latin typeface="Calibri" panose="020F0502020204030204" pitchFamily="34" charset="0"/>
                <a:cs typeface="Segoe UI" panose="020B0502040204020203" pitchFamily="34" charset="0"/>
              </a:rPr>
              <a:t>Este don lo acepto con amor.</a:t>
            </a:r>
          </a:p>
          <a:p>
            <a:r>
              <a:rPr lang="es-ES" sz="1100" b="1" dirty="0">
                <a:solidFill>
                  <a:srgbClr val="0070C0"/>
                </a:solidFill>
                <a:latin typeface="Calibri" panose="020F0502020204030204" pitchFamily="34" charset="0"/>
                <a:cs typeface="Segoe UI" panose="020B0502040204020203" pitchFamily="34" charset="0"/>
              </a:rPr>
              <a:t>  D#                              F                         A#                  Gm</a:t>
            </a:r>
          </a:p>
          <a:p>
            <a:r>
              <a:rPr lang="es-ES" sz="1100" dirty="0">
                <a:latin typeface="Calibri" panose="020F0502020204030204" pitchFamily="34" charset="0"/>
                <a:cs typeface="Segoe UI" panose="020B0502040204020203" pitchFamily="34" charset="0"/>
              </a:rPr>
              <a:t>Quieres que sea un hombre sembrador de la verdad,</a:t>
            </a:r>
          </a:p>
          <a:p>
            <a:r>
              <a:rPr lang="es-ES" sz="1100" b="1" dirty="0">
                <a:solidFill>
                  <a:srgbClr val="0070C0"/>
                </a:solidFill>
                <a:latin typeface="Calibri" panose="020F0502020204030204" pitchFamily="34" charset="0"/>
                <a:cs typeface="Segoe UI" panose="020B0502040204020203" pitchFamily="34" charset="0"/>
              </a:rPr>
              <a:t>Cm                                                 F</a:t>
            </a:r>
          </a:p>
          <a:p>
            <a:r>
              <a:rPr lang="es-ES" sz="1100" dirty="0">
                <a:latin typeface="Calibri" panose="020F0502020204030204" pitchFamily="34" charset="0"/>
                <a:cs typeface="Segoe UI" panose="020B0502040204020203" pitchFamily="34" charset="0"/>
              </a:rPr>
              <a:t>Para el que te busca y no es feliz.</a:t>
            </a:r>
          </a:p>
          <a:p>
            <a:r>
              <a:rPr lang="es-ES" sz="1100" b="1" dirty="0">
                <a:solidFill>
                  <a:srgbClr val="0070C0"/>
                </a:solidFill>
                <a:latin typeface="Calibri" panose="020F0502020204030204" pitchFamily="34" charset="0"/>
                <a:cs typeface="Segoe UI" panose="020B0502040204020203" pitchFamily="34" charset="0"/>
              </a:rPr>
              <a:t> A#                                               F</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Hermano de todos, quiero abrir mi corazón</a:t>
            </a:r>
          </a:p>
          <a:p>
            <a:r>
              <a:rPr lang="es-ES" sz="1100" b="1" dirty="0">
                <a:solidFill>
                  <a:srgbClr val="0070C0"/>
                </a:solidFill>
                <a:latin typeface="Calibri" panose="020F0502020204030204" pitchFamily="34" charset="0"/>
                <a:cs typeface="Segoe UI" panose="020B0502040204020203" pitchFamily="34" charset="0"/>
              </a:rPr>
              <a:t>Cm                                             Gm</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Y con todo el mundo compartir.</a:t>
            </a:r>
          </a:p>
          <a:p>
            <a:r>
              <a:rPr lang="es-ES" sz="1100" b="1" dirty="0">
                <a:solidFill>
                  <a:srgbClr val="0070C0"/>
                </a:solidFill>
                <a:latin typeface="Calibri" panose="020F0502020204030204" pitchFamily="34" charset="0"/>
                <a:cs typeface="Segoe UI" panose="020B0502040204020203" pitchFamily="34" charset="0"/>
              </a:rPr>
              <a:t>D#                F               A#       F    D#                        D</a:t>
            </a:r>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Llevar esperanza y llevar amor, ser hombre de paz.</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Gm                                         D#                   F               A#   D</a:t>
            </a:r>
          </a:p>
          <a:p>
            <a:r>
              <a:rPr lang="es-ES" sz="1100" b="1" dirty="0">
                <a:latin typeface="Calibri" panose="020F0502020204030204" pitchFamily="34" charset="0"/>
                <a:cs typeface="Segoe UI" panose="020B0502040204020203" pitchFamily="34" charset="0"/>
              </a:rPr>
              <a:t>Quiero anunciarte a Ti, Señor, con mi modo de vivir.</a:t>
            </a:r>
          </a:p>
          <a:p>
            <a:r>
              <a:rPr lang="es-ES" sz="1100" b="1" dirty="0">
                <a:solidFill>
                  <a:srgbClr val="0070C0"/>
                </a:solidFill>
                <a:latin typeface="Calibri" panose="020F0502020204030204" pitchFamily="34" charset="0"/>
                <a:cs typeface="Segoe UI" panose="020B0502040204020203" pitchFamily="34" charset="0"/>
              </a:rPr>
              <a:t>Gm                                  D#                F                  A#    D</a:t>
            </a:r>
          </a:p>
          <a:p>
            <a:r>
              <a:rPr lang="es-ES" sz="1100" b="1" dirty="0">
                <a:latin typeface="Calibri" panose="020F0502020204030204" pitchFamily="34" charset="0"/>
                <a:cs typeface="Segoe UI" panose="020B0502040204020203" pitchFamily="34" charset="0"/>
              </a:rPr>
              <a:t>Ser un testigo de tu amor, viviendo en fidelidad.</a:t>
            </a:r>
          </a:p>
          <a:p>
            <a:r>
              <a:rPr lang="es-ES" sz="1100" b="1" dirty="0">
                <a:solidFill>
                  <a:srgbClr val="0070C0"/>
                </a:solidFill>
                <a:latin typeface="Calibri" panose="020F0502020204030204" pitchFamily="34" charset="0"/>
                <a:cs typeface="Segoe UI" panose="020B0502040204020203" pitchFamily="34" charset="0"/>
              </a:rPr>
              <a:t>Cm                     F                     Bb     F     D#                  D</a:t>
            </a:r>
          </a:p>
          <a:p>
            <a:r>
              <a:rPr lang="es-ES" sz="1100" b="1" dirty="0">
                <a:latin typeface="Calibri" panose="020F0502020204030204" pitchFamily="34" charset="0"/>
                <a:cs typeface="Segoe UI" panose="020B0502040204020203" pitchFamily="34" charset="0"/>
              </a:rPr>
              <a:t>No me dejes Madre, en mi caminar, llévame a Jesús.</a:t>
            </a:r>
          </a:p>
          <a:p>
            <a:r>
              <a:rPr lang="es-ES" sz="1100" b="1" dirty="0">
                <a:solidFill>
                  <a:srgbClr val="0070C0"/>
                </a:solidFill>
                <a:latin typeface="Calibri" panose="020F0502020204030204" pitchFamily="34" charset="0"/>
                <a:cs typeface="Segoe UI" panose="020B0502040204020203" pitchFamily="34" charset="0"/>
              </a:rPr>
              <a:t>Gm                                    D#               F              A#     D</a:t>
            </a:r>
          </a:p>
          <a:p>
            <a:r>
              <a:rPr lang="es-ES" sz="1100" b="1" dirty="0">
                <a:latin typeface="Calibri" panose="020F0502020204030204" pitchFamily="34" charset="0"/>
                <a:cs typeface="Segoe UI" panose="020B0502040204020203" pitchFamily="34" charset="0"/>
              </a:rPr>
              <a:t>Tú me conoces ¡Oh! Señor, sabes mi limitación.</a:t>
            </a:r>
          </a:p>
          <a:p>
            <a:r>
              <a:rPr lang="es-ES" sz="1100" b="1" dirty="0">
                <a:solidFill>
                  <a:srgbClr val="0070C0"/>
                </a:solidFill>
                <a:latin typeface="Calibri" panose="020F0502020204030204" pitchFamily="34" charset="0"/>
                <a:cs typeface="Segoe UI" panose="020B0502040204020203" pitchFamily="34" charset="0"/>
              </a:rPr>
              <a:t>Gm                                     D#             F                 A#  D</a:t>
            </a:r>
            <a:endParaRPr lang="es-ES" sz="1100" b="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Pero mis manos aquí están disponibles para Ti.</a:t>
            </a:r>
          </a:p>
          <a:p>
            <a:r>
              <a:rPr lang="es-ES" sz="1100" b="1" dirty="0">
                <a:solidFill>
                  <a:srgbClr val="0070C0"/>
                </a:solidFill>
                <a:latin typeface="Calibri" panose="020F0502020204030204" pitchFamily="34" charset="0"/>
                <a:cs typeface="Segoe UI" panose="020B0502040204020203" pitchFamily="34" charset="0"/>
              </a:rPr>
              <a:t>Cm                      F                A#            F  D#                D</a:t>
            </a:r>
          </a:p>
          <a:p>
            <a:r>
              <a:rPr lang="es-ES" sz="1100" b="1" dirty="0">
                <a:latin typeface="Calibri" panose="020F0502020204030204" pitchFamily="34" charset="0"/>
                <a:cs typeface="Segoe UI" panose="020B0502040204020203" pitchFamily="34" charset="0"/>
              </a:rPr>
              <a:t>Sé que no me dejas vives junto a mí, yo te seguiré.</a:t>
            </a:r>
          </a:p>
          <a:p>
            <a:endParaRPr lang="es-ES" sz="1100" b="1"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Donde haya un joven, yo también quiero vivir.</a:t>
            </a:r>
          </a:p>
          <a:p>
            <a:r>
              <a:rPr lang="es-ES" sz="1100" dirty="0">
                <a:latin typeface="Calibri" panose="020F0502020204030204" pitchFamily="34" charset="0"/>
                <a:cs typeface="Segoe UI" panose="020B0502040204020203" pitchFamily="34" charset="0"/>
              </a:rPr>
              <a:t>Compartir mi vida en sencillez.</a:t>
            </a:r>
          </a:p>
          <a:p>
            <a:r>
              <a:rPr lang="es-ES" sz="1100" dirty="0">
                <a:latin typeface="Calibri" panose="020F0502020204030204" pitchFamily="34" charset="0"/>
                <a:cs typeface="Segoe UI" panose="020B0502040204020203" pitchFamily="34" charset="0"/>
              </a:rPr>
              <a:t>Ser un signo alegre de evangelio y amistad,</a:t>
            </a:r>
          </a:p>
          <a:p>
            <a:r>
              <a:rPr lang="es-ES" sz="1100" dirty="0">
                <a:latin typeface="Calibri" panose="020F0502020204030204" pitchFamily="34" charset="0"/>
                <a:cs typeface="Segoe UI" panose="020B0502040204020203" pitchFamily="34" charset="0"/>
              </a:rPr>
              <a:t>Junto a aquel que está en necesidad.</a:t>
            </a:r>
          </a:p>
          <a:p>
            <a:r>
              <a:rPr lang="es-ES" sz="1100" dirty="0">
                <a:latin typeface="Calibri" panose="020F0502020204030204" pitchFamily="34" charset="0"/>
                <a:cs typeface="Segoe UI" panose="020B0502040204020203" pitchFamily="34" charset="0"/>
              </a:rPr>
              <a:t>María me inspira el modelo a seguir,</a:t>
            </a:r>
          </a:p>
          <a:p>
            <a:r>
              <a:rPr lang="es-ES" sz="1100" dirty="0">
                <a:latin typeface="Calibri" panose="020F0502020204030204" pitchFamily="34" charset="0"/>
                <a:cs typeface="Segoe UI" panose="020B0502040204020203" pitchFamily="34" charset="0"/>
              </a:rPr>
              <a:t>Y en silencio vive junto a mí.</a:t>
            </a:r>
          </a:p>
          <a:p>
            <a:r>
              <a:rPr lang="es-ES" sz="1100" dirty="0">
                <a:latin typeface="Calibri" panose="020F0502020204030204" pitchFamily="34" charset="0"/>
                <a:cs typeface="Segoe UI" panose="020B0502040204020203" pitchFamily="34" charset="0"/>
              </a:rPr>
              <a:t>Sé que su presencia no me faltará para caminar.</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HERMANO ENTRE LOS HOMBRES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J. MIGUEL</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QUIZÁ</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
        <p:nvSpPr>
          <p:cNvPr id="2" name="Rectangle 1"/>
          <p:cNvSpPr>
            <a:spLocks noChangeArrowheads="1"/>
          </p:cNvSpPr>
          <p:nvPr/>
        </p:nvSpPr>
        <p:spPr bwMode="auto">
          <a:xfrm>
            <a:off x="4479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SV" altLang="es-SV"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3348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SV" sz="6600" dirty="0"/>
              <a:t>adviento</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683" y="5272398"/>
            <a:ext cx="749873" cy="792549"/>
          </a:xfrm>
          <a:prstGeom prst="rect">
            <a:avLst/>
          </a:prstGeom>
        </p:spPr>
      </p:pic>
      <p:sp>
        <p:nvSpPr>
          <p:cNvPr id="17" name="CuadroTexto 16"/>
          <p:cNvSpPr txBox="1"/>
          <p:nvPr/>
        </p:nvSpPr>
        <p:spPr>
          <a:xfrm>
            <a:off x="4284327" y="5911058"/>
            <a:ext cx="1824373" cy="307777"/>
          </a:xfrm>
          <a:prstGeom prst="rect">
            <a:avLst/>
          </a:prstGeom>
          <a:noFill/>
        </p:spPr>
        <p:txBody>
          <a:bodyPr wrap="square" rtlCol="0">
            <a:spAutoFit/>
          </a:bodyPr>
          <a:lstStyle/>
          <a:p>
            <a:pPr algn="r"/>
            <a:r>
              <a:rPr lang="es-SV" sz="1400" dirty="0">
                <a:latin typeface="Calibri Light" panose="020F0302020204030204" pitchFamily="34" charset="0"/>
              </a:rPr>
              <a:t>Santa Eucaristía</a:t>
            </a:r>
            <a:endParaRPr lang="es-SV" sz="1400" b="1" dirty="0">
              <a:latin typeface="Calibri Light" panose="020F0302020204030204" pitchFamily="34" charset="0"/>
            </a:endParaRPr>
          </a:p>
        </p:txBody>
      </p:sp>
      <p:sp>
        <p:nvSpPr>
          <p:cNvPr id="19" name="CuadroTexto 18"/>
          <p:cNvSpPr txBox="1"/>
          <p:nvPr/>
        </p:nvSpPr>
        <p:spPr>
          <a:xfrm>
            <a:off x="75124" y="6501683"/>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cxnSp>
        <p:nvCxnSpPr>
          <p:cNvPr id="21" name="Conector recto 20"/>
          <p:cNvCxnSpPr/>
          <p:nvPr/>
        </p:nvCxnSpPr>
        <p:spPr>
          <a:xfrm flipV="1">
            <a:off x="75124" y="6501683"/>
            <a:ext cx="3125276" cy="230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Conector recto 25"/>
          <p:cNvCxnSpPr/>
          <p:nvPr/>
        </p:nvCxnSpPr>
        <p:spPr>
          <a:xfrm flipV="1">
            <a:off x="2071237" y="6551282"/>
            <a:ext cx="6767963" cy="23096"/>
          </a:xfrm>
          <a:prstGeom prst="line">
            <a:avLst/>
          </a:prstGeom>
        </p:spPr>
        <p:style>
          <a:lnRef idx="3">
            <a:schemeClr val="accent4"/>
          </a:lnRef>
          <a:fillRef idx="0">
            <a:schemeClr val="accent4"/>
          </a:fillRef>
          <a:effectRef idx="2">
            <a:schemeClr val="accent4"/>
          </a:effectRef>
          <a:fontRef idx="minor">
            <a:schemeClr val="tx1"/>
          </a:fontRef>
        </p:style>
      </p:cxnSp>
      <p:pic>
        <p:nvPicPr>
          <p:cNvPr id="13" name="Marcador de posición de 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391" t="74910" r="77633" b="6154"/>
          <a:stretch/>
        </p:blipFill>
        <p:spPr>
          <a:xfrm>
            <a:off x="581426" y="3543851"/>
            <a:ext cx="1460500" cy="1015999"/>
          </a:xfrm>
          <a:prstGeom prst="rect">
            <a:avLst/>
          </a:prstGeom>
          <a:solidFill>
            <a:schemeClr val="accent1">
              <a:lumMod val="60000"/>
              <a:lumOff val="40000"/>
            </a:schemeClr>
          </a:solidFill>
        </p:spPr>
      </p:pic>
      <p:pic>
        <p:nvPicPr>
          <p:cNvPr id="5" name="Marcador de posición de imagen 4"/>
          <p:cNvPicPr>
            <a:picLocks noGrp="1" noChangeAspect="1"/>
          </p:cNvPicPr>
          <p:nvPr>
            <p:ph type="pic" idx="1"/>
          </p:nvPr>
        </p:nvPicPr>
        <p:blipFill>
          <a:blip r:embed="rId6">
            <a:extLst>
              <a:ext uri="{28A0092B-C50C-407E-A947-70E740481C1C}">
                <a14:useLocalDpi xmlns:a14="http://schemas.microsoft.com/office/drawing/2010/main" val="0"/>
              </a:ext>
            </a:extLst>
          </a:blip>
          <a:srcRect t="4992" b="4992"/>
          <a:stretch>
            <a:fillRect/>
          </a:stretch>
        </p:blipFill>
        <p:spPr/>
      </p:pic>
      <p:pic>
        <p:nvPicPr>
          <p:cNvPr id="11" name="Imagen 10">
            <a:extLst>
              <a:ext uri="{FF2B5EF4-FFF2-40B4-BE49-F238E27FC236}">
                <a16:creationId xmlns="" xmlns:a16="http://schemas.microsoft.com/office/drawing/2014/main" id="{4EE34D8B-01EF-4EF7-A2A0-0A037CF404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5586" y="4931061"/>
            <a:ext cx="1968603" cy="1521193"/>
          </a:xfrm>
          <a:prstGeom prst="rect">
            <a:avLst/>
          </a:prstGeom>
        </p:spPr>
      </p:pic>
    </p:spTree>
    <p:extLst>
      <p:ext uri="{BB962C8B-B14F-4D97-AF65-F5344CB8AC3E}">
        <p14:creationId xmlns:p14="http://schemas.microsoft.com/office/powerpoint/2010/main" val="21468301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 E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F#m         B</a:t>
            </a:r>
          </a:p>
          <a:p>
            <a:r>
              <a:rPr lang="es-SV" sz="1100" b="1" dirty="0">
                <a:latin typeface="Calibri" panose="020F0502020204030204" pitchFamily="34" charset="0"/>
              </a:rPr>
              <a:t>Ven Señor Jesús, ven y sálvanos.</a:t>
            </a:r>
          </a:p>
          <a:p>
            <a:r>
              <a:rPr lang="es-SV" sz="1100" b="1" dirty="0">
                <a:solidFill>
                  <a:srgbClr val="0070C0"/>
                </a:solidFill>
                <a:latin typeface="Calibri" panose="020F0502020204030204" pitchFamily="34" charset="0"/>
              </a:rPr>
              <a:t>  E                  </a:t>
            </a:r>
            <a:r>
              <a:rPr lang="es-SV" sz="1100" b="1" dirty="0" err="1">
                <a:solidFill>
                  <a:srgbClr val="0070C0"/>
                </a:solidFill>
                <a:latin typeface="Calibri" panose="020F0502020204030204" pitchFamily="34" charset="0"/>
              </a:rPr>
              <a:t>C#m</a:t>
            </a:r>
            <a:r>
              <a:rPr lang="es-SV" sz="1100" b="1" dirty="0">
                <a:solidFill>
                  <a:srgbClr val="0070C0"/>
                </a:solidFill>
                <a:latin typeface="Calibri" panose="020F0502020204030204" pitchFamily="34" charset="0"/>
              </a:rPr>
              <a:t>  A   B                   E</a:t>
            </a:r>
          </a:p>
          <a:p>
            <a:r>
              <a:rPr lang="es-SV" sz="1100" b="1" dirty="0">
                <a:latin typeface="Calibri" panose="020F0502020204030204" pitchFamily="34" charset="0"/>
              </a:rPr>
              <a:t>Ven Señor Jesús, ven danos tu amor.</a:t>
            </a:r>
          </a:p>
          <a:p>
            <a:endParaRPr lang="es-SV" sz="1100" b="1" dirty="0">
              <a:latin typeface="Calibri" panose="020F0502020204030204" pitchFamily="34" charset="0"/>
            </a:endParaRPr>
          </a:p>
          <a:p>
            <a:r>
              <a:rPr lang="es-SV" sz="1100" b="1" dirty="0">
                <a:solidFill>
                  <a:srgbClr val="0070C0"/>
                </a:solidFill>
                <a:latin typeface="Calibri" panose="020F0502020204030204" pitchFamily="34" charset="0"/>
              </a:rPr>
              <a:t> Em                        G </a:t>
            </a:r>
          </a:p>
          <a:p>
            <a:r>
              <a:rPr lang="es-SV" sz="1100" dirty="0">
                <a:latin typeface="Calibri" panose="020F0502020204030204" pitchFamily="34" charset="0"/>
              </a:rPr>
              <a:t>Ven Señor Jesús, date prisa ven,</a:t>
            </a:r>
          </a:p>
          <a:p>
            <a:r>
              <a:rPr lang="es-SV" sz="1100" b="1" dirty="0">
                <a:solidFill>
                  <a:srgbClr val="0070C0"/>
                </a:solidFill>
                <a:latin typeface="Calibri" panose="020F0502020204030204" pitchFamily="34" charset="0"/>
              </a:rPr>
              <a:t>D                               Em</a:t>
            </a:r>
          </a:p>
          <a:p>
            <a:r>
              <a:rPr lang="es-SV" sz="1100" dirty="0">
                <a:latin typeface="Calibri" panose="020F0502020204030204" pitchFamily="34" charset="0"/>
              </a:rPr>
              <a:t>No puedes tardar más.</a:t>
            </a:r>
          </a:p>
          <a:p>
            <a:r>
              <a:rPr lang="es-SV" sz="1100" b="1" dirty="0">
                <a:solidFill>
                  <a:srgbClr val="0070C0"/>
                </a:solidFill>
                <a:latin typeface="Calibri" panose="020F0502020204030204" pitchFamily="34" charset="0"/>
              </a:rPr>
              <a:t>                                   G</a:t>
            </a:r>
          </a:p>
          <a:p>
            <a:r>
              <a:rPr lang="es-SV" sz="1100" dirty="0">
                <a:latin typeface="Calibri" panose="020F0502020204030204" pitchFamily="34" charset="0"/>
              </a:rPr>
              <a:t>Pues la humanidad esperando está</a:t>
            </a:r>
          </a:p>
          <a:p>
            <a:r>
              <a:rPr lang="es-SV" sz="1100" b="1" dirty="0">
                <a:solidFill>
                  <a:srgbClr val="0070C0"/>
                </a:solidFill>
                <a:latin typeface="Calibri" panose="020F0502020204030204" pitchFamily="34" charset="0"/>
              </a:rPr>
              <a:t>D                B</a:t>
            </a:r>
          </a:p>
          <a:p>
            <a:r>
              <a:rPr lang="es-SV" sz="1100" dirty="0">
                <a:latin typeface="Calibri" panose="020F0502020204030204" pitchFamily="34" charset="0"/>
              </a:rPr>
              <a:t>Tu venida ya.</a:t>
            </a:r>
          </a:p>
          <a:p>
            <a:endParaRPr lang="es-SV" sz="1100" b="1" dirty="0">
              <a:solidFill>
                <a:srgbClr val="0070C0"/>
              </a:solidFill>
              <a:latin typeface="Calibri" panose="020F0502020204030204" pitchFamily="34" charset="0"/>
            </a:endParaRPr>
          </a:p>
          <a:p>
            <a:r>
              <a:rPr lang="es-SV" sz="1100" b="1" dirty="0">
                <a:solidFill>
                  <a:srgbClr val="0070C0"/>
                </a:solidFill>
                <a:latin typeface="Calibri" panose="020F0502020204030204" pitchFamily="34" charset="0"/>
              </a:rPr>
              <a:t> Em                        G </a:t>
            </a:r>
          </a:p>
          <a:p>
            <a:r>
              <a:rPr lang="es-SV" sz="1100" dirty="0">
                <a:latin typeface="Calibri" panose="020F0502020204030204" pitchFamily="34" charset="0"/>
              </a:rPr>
              <a:t>Ven Señor Jesús, y conocerán</a:t>
            </a:r>
          </a:p>
          <a:p>
            <a:r>
              <a:rPr lang="es-SV" sz="1100" b="1" dirty="0">
                <a:solidFill>
                  <a:srgbClr val="0070C0"/>
                </a:solidFill>
                <a:latin typeface="Calibri" panose="020F0502020204030204" pitchFamily="34" charset="0"/>
              </a:rPr>
              <a:t>  D                            Em </a:t>
            </a:r>
            <a:endParaRPr lang="es-SV" sz="1100" dirty="0">
              <a:latin typeface="Calibri" panose="020F0502020204030204" pitchFamily="34" charset="0"/>
            </a:endParaRPr>
          </a:p>
          <a:p>
            <a:r>
              <a:rPr lang="es-SV" sz="1100" dirty="0">
                <a:latin typeface="Calibri" panose="020F0502020204030204" pitchFamily="34" charset="0"/>
              </a:rPr>
              <a:t>Que Tú eres la verdad.</a:t>
            </a:r>
          </a:p>
          <a:p>
            <a:r>
              <a:rPr lang="es-SV" sz="1100" b="1" dirty="0">
                <a:solidFill>
                  <a:srgbClr val="0070C0"/>
                </a:solidFill>
                <a:latin typeface="Calibri" panose="020F0502020204030204" pitchFamily="34" charset="0"/>
              </a:rPr>
              <a:t> Em                        G </a:t>
            </a:r>
          </a:p>
          <a:p>
            <a:r>
              <a:rPr lang="es-SV" sz="1100" dirty="0">
                <a:latin typeface="Calibri" panose="020F0502020204030204" pitchFamily="34" charset="0"/>
              </a:rPr>
              <a:t>Tráenos tu paz, tu esperanza y nada más,,</a:t>
            </a:r>
          </a:p>
          <a:p>
            <a:r>
              <a:rPr lang="es-SV" sz="1100" b="1" dirty="0">
                <a:solidFill>
                  <a:srgbClr val="0070C0"/>
                </a:solidFill>
                <a:latin typeface="Calibri" panose="020F0502020204030204" pitchFamily="34" charset="0"/>
              </a:rPr>
              <a:t>                 Em</a:t>
            </a:r>
          </a:p>
          <a:p>
            <a:r>
              <a:rPr lang="es-SV" sz="1100" dirty="0">
                <a:latin typeface="Calibri" panose="020F0502020204030204" pitchFamily="34" charset="0"/>
              </a:rPr>
              <a:t>Que nos ayude a labrar</a:t>
            </a:r>
          </a:p>
          <a:p>
            <a:r>
              <a:rPr lang="es-SV" sz="1100" b="1" dirty="0">
                <a:solidFill>
                  <a:srgbClr val="0070C0"/>
                </a:solidFill>
                <a:latin typeface="Calibri" panose="020F0502020204030204" pitchFamily="34" charset="0"/>
              </a:rPr>
              <a:t>          D                  B</a:t>
            </a:r>
          </a:p>
          <a:p>
            <a:r>
              <a:rPr lang="es-SV" sz="1100" dirty="0">
                <a:latin typeface="Calibri" panose="020F0502020204030204" pitchFamily="34" charset="0"/>
              </a:rPr>
              <a:t>Tu camino y libertad.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517064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    C                    G                 Am                G</a:t>
            </a:r>
          </a:p>
          <a:p>
            <a:r>
              <a:rPr lang="es-ES" sz="1100" b="1" dirty="0">
                <a:latin typeface="Calibri" panose="020F0502020204030204" pitchFamily="34" charset="0"/>
                <a:cs typeface="Segoe UI" panose="020B0502040204020203" pitchFamily="34" charset="0"/>
              </a:rPr>
              <a:t>¿Dónde vas José?¿Dónde vas María?</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                              C                        G                 F G</a:t>
            </a:r>
          </a:p>
          <a:p>
            <a:r>
              <a:rPr lang="es-ES" sz="1100" b="1" dirty="0">
                <a:latin typeface="Calibri" panose="020F0502020204030204" pitchFamily="34" charset="0"/>
                <a:cs typeface="Segoe UI" panose="020B0502040204020203" pitchFamily="34" charset="0"/>
              </a:rPr>
              <a:t>¿Dónde habrá un lugar para entregar la luz?</a:t>
            </a:r>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C                    G                   Am              G</a:t>
            </a:r>
          </a:p>
          <a:p>
            <a:r>
              <a:rPr lang="es-ES" sz="1100" b="1" dirty="0">
                <a:latin typeface="Calibri" panose="020F0502020204030204" pitchFamily="34" charset="0"/>
                <a:cs typeface="Segoe UI" panose="020B0502040204020203" pitchFamily="34" charset="0"/>
              </a:rPr>
              <a:t>¿Dónde vas José?¿Dónde vas María?</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F                 C   G              C</a:t>
            </a:r>
          </a:p>
          <a:p>
            <a:r>
              <a:rPr lang="es-ES" sz="1100" b="1" dirty="0">
                <a:latin typeface="Calibri" panose="020F0502020204030204" pitchFamily="34" charset="0"/>
                <a:cs typeface="Segoe UI" panose="020B0502040204020203" pitchFamily="34" charset="0"/>
              </a:rPr>
              <a:t>¿Dónde nacerá tu hijo Dios?</a:t>
            </a:r>
          </a:p>
          <a:p>
            <a:endParaRPr lang="es-ES" sz="1100"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Am                     Em             F                            C</a:t>
            </a:r>
          </a:p>
          <a:p>
            <a:r>
              <a:rPr lang="es-ES" sz="1100" dirty="0">
                <a:latin typeface="Calibri" panose="020F0502020204030204" pitchFamily="34" charset="0"/>
                <a:cs typeface="Segoe UI" panose="020B0502040204020203" pitchFamily="34" charset="0"/>
              </a:rPr>
              <a:t>¿Dónde hacer la Navidad? No hay ningún lugar,</a:t>
            </a:r>
          </a:p>
          <a:p>
            <a:r>
              <a:rPr lang="es-ES" sz="1100" b="1" dirty="0">
                <a:solidFill>
                  <a:srgbClr val="0070C0"/>
                </a:solidFill>
                <a:latin typeface="Calibri" panose="020F0502020204030204" pitchFamily="34" charset="0"/>
                <a:cs typeface="Segoe UI" panose="020B0502040204020203" pitchFamily="34" charset="0"/>
              </a:rPr>
              <a:t>  F                    C                   G  </a:t>
            </a:r>
            <a:r>
              <a:rPr lang="es-ES" sz="1100" b="1" dirty="0" err="1">
                <a:solidFill>
                  <a:srgbClr val="0070C0"/>
                </a:solidFill>
                <a:latin typeface="Calibri" panose="020F0502020204030204" pitchFamily="34" charset="0"/>
                <a:cs typeface="Segoe UI" panose="020B0502040204020203" pitchFamily="34" charset="0"/>
              </a:rPr>
              <a:t>G</a:t>
            </a:r>
            <a:r>
              <a:rPr lang="es-ES" sz="1100" b="1" dirty="0">
                <a:solidFill>
                  <a:srgbClr val="0070C0"/>
                </a:solidFill>
                <a:latin typeface="Calibri" panose="020F0502020204030204" pitchFamily="34" charset="0"/>
                <a:cs typeface="Segoe UI" panose="020B0502040204020203" pitchFamily="34" charset="0"/>
              </a:rPr>
              <a:t>#</a:t>
            </a:r>
          </a:p>
          <a:p>
            <a:r>
              <a:rPr lang="es-ES" sz="1100" dirty="0">
                <a:latin typeface="Calibri" panose="020F0502020204030204" pitchFamily="34" charset="0"/>
                <a:cs typeface="Segoe UI" panose="020B0502040204020203" pitchFamily="34" charset="0"/>
              </a:rPr>
              <a:t>Sólo algún pesebre en Belén.</a:t>
            </a:r>
          </a:p>
          <a:p>
            <a:r>
              <a:rPr lang="es-ES" sz="1100" b="1" dirty="0">
                <a:solidFill>
                  <a:srgbClr val="0070C0"/>
                </a:solidFill>
                <a:latin typeface="Calibri" panose="020F0502020204030204" pitchFamily="34" charset="0"/>
                <a:cs typeface="Segoe UI" panose="020B0502040204020203" pitchFamily="34" charset="0"/>
              </a:rPr>
              <a:t> Am                       Em                F                              C</a:t>
            </a:r>
          </a:p>
          <a:p>
            <a:r>
              <a:rPr lang="es-ES" sz="1100" dirty="0">
                <a:latin typeface="Calibri" panose="020F0502020204030204" pitchFamily="34" charset="0"/>
                <a:cs typeface="Segoe UI" panose="020B0502040204020203" pitchFamily="34" charset="0"/>
              </a:rPr>
              <a:t>¿Dónde hacer la Navidad? ¿Dónde habrá un lugar?</a:t>
            </a:r>
          </a:p>
          <a:p>
            <a:r>
              <a:rPr lang="es-ES" sz="1100" b="1" dirty="0">
                <a:solidFill>
                  <a:srgbClr val="0070C0"/>
                </a:solidFill>
                <a:latin typeface="Calibri" panose="020F0502020204030204" pitchFamily="34" charset="0"/>
                <a:cs typeface="Segoe UI" panose="020B0502040204020203" pitchFamily="34" charset="0"/>
              </a:rPr>
              <a:t> F                C                    G      C</a:t>
            </a:r>
          </a:p>
          <a:p>
            <a:r>
              <a:rPr lang="es-ES" sz="1100" dirty="0">
                <a:latin typeface="Calibri" panose="020F0502020204030204" pitchFamily="34" charset="0"/>
                <a:cs typeface="Segoe UI" panose="020B0502040204020203" pitchFamily="34" charset="0"/>
              </a:rPr>
              <a:t>En el corazón de cada hombre.</a:t>
            </a:r>
          </a:p>
          <a:p>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¿Dónde vas José?¿Dónde vas María?</a:t>
            </a:r>
            <a:endParaRPr lang="es-ES" sz="1100" i="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¿Dónde hará la paz fuera de Ti, Jesús?</a:t>
            </a:r>
            <a:endParaRPr lang="es-ES" sz="1100"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¿Dónde vas José?¿Dónde vas María?</a:t>
            </a:r>
            <a:endParaRPr lang="es-ES" sz="1100" i="1" dirty="0">
              <a:latin typeface="Calibri" panose="020F0502020204030204" pitchFamily="34" charset="0"/>
              <a:cs typeface="Segoe UI" panose="020B0502040204020203" pitchFamily="34" charset="0"/>
            </a:endParaRPr>
          </a:p>
          <a:p>
            <a:r>
              <a:rPr lang="es-ES" sz="1100" b="1" dirty="0">
                <a:latin typeface="Calibri" panose="020F0502020204030204" pitchFamily="34" charset="0"/>
                <a:cs typeface="Segoe UI" panose="020B0502040204020203" pitchFamily="34" charset="0"/>
              </a:rPr>
              <a:t>¿Dónde nacerá tu </a:t>
            </a:r>
            <a:r>
              <a:rPr lang="es-ES" sz="1100" b="1">
                <a:latin typeface="Calibri" panose="020F0502020204030204" pitchFamily="34" charset="0"/>
                <a:cs typeface="Segoe UI" panose="020B0502040204020203" pitchFamily="34" charset="0"/>
              </a:rPr>
              <a:t>hijo amor?</a:t>
            </a:r>
            <a:endParaRPr lang="es-ES" sz="1100" b="1"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¿Dónde hacer la Navidad? ¿Quién esperará?,</a:t>
            </a:r>
          </a:p>
          <a:p>
            <a:r>
              <a:rPr lang="es-ES" sz="1100" dirty="0">
                <a:latin typeface="Calibri" panose="020F0502020204030204" pitchFamily="34" charset="0"/>
                <a:cs typeface="Segoe UI" panose="020B0502040204020203" pitchFamily="34" charset="0"/>
              </a:rPr>
              <a:t>Dios está queriendo renacer.</a:t>
            </a:r>
          </a:p>
          <a:p>
            <a:r>
              <a:rPr lang="es-ES" sz="1100" dirty="0">
                <a:latin typeface="Calibri" panose="020F0502020204030204" pitchFamily="34" charset="0"/>
                <a:cs typeface="Segoe UI" panose="020B0502040204020203" pitchFamily="34" charset="0"/>
              </a:rPr>
              <a:t>¿Dónde hacer la Navidad? ¿Dónde alumbrarás?</a:t>
            </a:r>
          </a:p>
          <a:p>
            <a:r>
              <a:rPr lang="es-ES" sz="1100" dirty="0">
                <a:latin typeface="Calibri" panose="020F0502020204030204" pitchFamily="34" charset="0"/>
                <a:cs typeface="Segoe UI" panose="020B0502040204020203" pitchFamily="34" charset="0"/>
              </a:rPr>
              <a:t>Danos ese Dios que hay en tu vientre.</a:t>
            </a:r>
          </a:p>
          <a:p>
            <a:endParaRPr lang="es-ES" sz="1100" dirty="0">
              <a:latin typeface="Calibri" panose="020F0502020204030204" pitchFamily="34" charset="0"/>
              <a:cs typeface="Segoe UI" panose="020B0502040204020203" pitchFamily="34" charset="0"/>
            </a:endParaRP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MARIANA</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Francesca </a:t>
            </a:r>
            <a:r>
              <a:rPr lang="es-SV" sz="700" dirty="0" err="1">
                <a:solidFill>
                  <a:srgbClr val="002060"/>
                </a:solidFill>
                <a:latin typeface="HP Simplified" panose="020B0604020204020204" pitchFamily="34" charset="0"/>
              </a:rPr>
              <a:t>Ancarola</a:t>
            </a:r>
            <a:r>
              <a:rPr lang="es-SV" sz="700" dirty="0">
                <a:solidFill>
                  <a:srgbClr val="002060"/>
                </a:solidFill>
                <a:latin typeface="HP Simplified" panose="020B0604020204020204" pitchFamily="34" charset="0"/>
              </a:rPr>
              <a:t> y los Gregorianos</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DÓNDE NACERÁ</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Kairoi</a:t>
            </a: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VEN SEÑOR JESÚS</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30748471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4 CuadroTexto"/>
          <p:cNvSpPr txBox="1"/>
          <p:nvPr/>
        </p:nvSpPr>
        <p:spPr>
          <a:xfrm>
            <a:off x="443232" y="500047"/>
            <a:ext cx="3978018" cy="4154984"/>
          </a:xfrm>
          <a:prstGeom prst="rect">
            <a:avLst/>
          </a:prstGeom>
          <a:noFill/>
        </p:spPr>
        <p:txBody>
          <a:bodyPr wrap="square" rtlCol="0">
            <a:spAutoFit/>
          </a:bodyPr>
          <a:lstStyle/>
          <a:p>
            <a:r>
              <a:rPr lang="es-SV" sz="1100" b="1" dirty="0">
                <a:solidFill>
                  <a:srgbClr val="0070C0"/>
                </a:solidFill>
                <a:latin typeface="Calibri" panose="020F0502020204030204" pitchFamily="34" charset="0"/>
              </a:rPr>
              <a:t>C           Em            F                     G</a:t>
            </a:r>
          </a:p>
          <a:p>
            <a:r>
              <a:rPr lang="es-SV" sz="1100" b="1" dirty="0">
                <a:latin typeface="Calibri" panose="020F0502020204030204" pitchFamily="34" charset="0"/>
              </a:rPr>
              <a:t>Toda la tierra espera al Salvador,</a:t>
            </a:r>
          </a:p>
          <a:p>
            <a:r>
              <a:rPr lang="es-SV" sz="1100" b="1" dirty="0">
                <a:solidFill>
                  <a:srgbClr val="0070C0"/>
                </a:solidFill>
                <a:latin typeface="Calibri" panose="020F0502020204030204" pitchFamily="34" charset="0"/>
              </a:rPr>
              <a:t>  C              Em           F                         G</a:t>
            </a:r>
          </a:p>
          <a:p>
            <a:r>
              <a:rPr lang="es-SV" sz="1100" b="1" dirty="0">
                <a:latin typeface="Calibri" panose="020F0502020204030204" pitchFamily="34" charset="0"/>
              </a:rPr>
              <a:t>Viene a traer a los hombres la verdad,</a:t>
            </a:r>
          </a:p>
          <a:p>
            <a:r>
              <a:rPr lang="es-SV" sz="1100" b="1" dirty="0">
                <a:solidFill>
                  <a:srgbClr val="0070C0"/>
                </a:solidFill>
                <a:latin typeface="Calibri" panose="020F0502020204030204" pitchFamily="34" charset="0"/>
              </a:rPr>
              <a:t>             Am             Em             F                   C</a:t>
            </a:r>
          </a:p>
          <a:p>
            <a:r>
              <a:rPr lang="es-SV" sz="1100" b="1" dirty="0">
                <a:latin typeface="Calibri" panose="020F0502020204030204" pitchFamily="34" charset="0"/>
              </a:rPr>
              <a:t>A sembrar por el mundo semillas de amor.</a:t>
            </a:r>
          </a:p>
          <a:p>
            <a:r>
              <a:rPr lang="es-SV" sz="1100" b="1" dirty="0">
                <a:solidFill>
                  <a:srgbClr val="0070C0"/>
                </a:solidFill>
                <a:latin typeface="Calibri" panose="020F0502020204030204" pitchFamily="34" charset="0"/>
              </a:rPr>
              <a:t>   Am            Em                F                G</a:t>
            </a:r>
            <a:endParaRPr lang="es-SV" sz="1100" b="1" dirty="0">
              <a:latin typeface="Calibri" panose="020F0502020204030204" pitchFamily="34" charset="0"/>
            </a:endParaRPr>
          </a:p>
          <a:p>
            <a:r>
              <a:rPr lang="es-SV" sz="1100" b="1" dirty="0">
                <a:latin typeface="Calibri" panose="020F0502020204030204" pitchFamily="34" charset="0"/>
              </a:rPr>
              <a:t>A todos los pobres su brazo salvará.</a:t>
            </a:r>
          </a:p>
          <a:p>
            <a:endParaRPr lang="es-SV" sz="1100" b="1" dirty="0">
              <a:latin typeface="Calibri" panose="020F0502020204030204" pitchFamily="34" charset="0"/>
            </a:endParaRPr>
          </a:p>
          <a:p>
            <a:endParaRPr lang="es-SV" sz="1100" b="1" dirty="0">
              <a:solidFill>
                <a:srgbClr val="0070C0"/>
              </a:solidFill>
              <a:latin typeface="Calibri" panose="020F0502020204030204" pitchFamily="34" charset="0"/>
            </a:endParaRPr>
          </a:p>
          <a:p>
            <a:r>
              <a:rPr lang="es-SV" sz="1100" dirty="0">
                <a:latin typeface="Calibri" panose="020F0502020204030204" pitchFamily="34" charset="0"/>
              </a:rPr>
              <a:t>Dice el profeta al pueblo de Israel:</a:t>
            </a:r>
            <a:br>
              <a:rPr lang="es-SV" sz="1100" dirty="0">
                <a:latin typeface="Calibri" panose="020F0502020204030204" pitchFamily="34" charset="0"/>
              </a:rPr>
            </a:br>
            <a:r>
              <a:rPr lang="es-SV" sz="1100" dirty="0">
                <a:latin typeface="Calibri" panose="020F0502020204030204" pitchFamily="34" charset="0"/>
              </a:rPr>
              <a:t>“Pronto la luz del Mesías brillará.</a:t>
            </a:r>
          </a:p>
          <a:p>
            <a:r>
              <a:rPr lang="es-SV" sz="1100" dirty="0">
                <a:latin typeface="Calibri" panose="020F0502020204030204" pitchFamily="34" charset="0"/>
              </a:rPr>
              <a:t>Dios se acerca a nosotros, su nombre, Emmanuel”.</a:t>
            </a:r>
          </a:p>
          <a:p>
            <a:r>
              <a:rPr lang="es-SV" sz="1100" dirty="0">
                <a:latin typeface="Calibri" panose="020F0502020204030204" pitchFamily="34" charset="0"/>
              </a:rPr>
              <a:t>¡Germine la tierra amor y libertad!</a:t>
            </a:r>
          </a:p>
          <a:p>
            <a:endParaRPr lang="es-SV" sz="1100" dirty="0">
              <a:latin typeface="Calibri" panose="020F0502020204030204" pitchFamily="34" charset="0"/>
            </a:endParaRPr>
          </a:p>
          <a:p>
            <a:r>
              <a:rPr lang="es-SV" sz="1100" dirty="0">
                <a:latin typeface="Calibri" panose="020F0502020204030204" pitchFamily="34" charset="0"/>
              </a:rPr>
              <a:t>De nuestra carne se quiso revestir,</a:t>
            </a:r>
          </a:p>
          <a:p>
            <a:r>
              <a:rPr lang="es-SV" sz="1100" dirty="0">
                <a:latin typeface="Calibri" panose="020F0502020204030204" pitchFamily="34" charset="0"/>
              </a:rPr>
              <a:t>Pobre y sencillo, de humilde corazón.</a:t>
            </a:r>
          </a:p>
          <a:p>
            <a:r>
              <a:rPr lang="es-SV" sz="1100" dirty="0">
                <a:latin typeface="Calibri" panose="020F0502020204030204" pitchFamily="34" charset="0"/>
              </a:rPr>
              <a:t>Nacerá como entonces, vendrá a compartir.</a:t>
            </a:r>
          </a:p>
          <a:p>
            <a:r>
              <a:rPr lang="es-SV" sz="1100" dirty="0">
                <a:latin typeface="Calibri" panose="020F0502020204030204" pitchFamily="34" charset="0"/>
              </a:rPr>
              <a:t>La suerte del hombre, su angustia y su dolor.</a:t>
            </a:r>
          </a:p>
          <a:p>
            <a:endParaRPr lang="es-SV" sz="1100" dirty="0">
              <a:latin typeface="Calibri" panose="020F0502020204030204" pitchFamily="34" charset="0"/>
            </a:endParaRPr>
          </a:p>
          <a:p>
            <a:r>
              <a:rPr lang="es-SV" sz="1100" dirty="0">
                <a:latin typeface="Calibri" panose="020F0502020204030204" pitchFamily="34" charset="0"/>
              </a:rPr>
              <a:t>Él viene siempre. Vivimos de esperar</a:t>
            </a:r>
          </a:p>
          <a:p>
            <a:r>
              <a:rPr lang="es-SV" sz="1100" dirty="0">
                <a:latin typeface="Calibri" panose="020F0502020204030204" pitchFamily="34" charset="0"/>
              </a:rPr>
              <a:t>Todos los días la vuelta de Jesús.</a:t>
            </a:r>
          </a:p>
          <a:p>
            <a:r>
              <a:rPr lang="es-SV" sz="1100" dirty="0">
                <a:latin typeface="Calibri" panose="020F0502020204030204" pitchFamily="34" charset="0"/>
              </a:rPr>
              <a:t>¡Contemplad su mirada!¡Su voz escuchad!</a:t>
            </a:r>
          </a:p>
          <a:p>
            <a:r>
              <a:rPr lang="es-SV" sz="1100" dirty="0">
                <a:latin typeface="Calibri" panose="020F0502020204030204" pitchFamily="34" charset="0"/>
              </a:rPr>
              <a:t>¡Dejad que las sombras se llenen de su luz!</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605" y="1915999"/>
            <a:ext cx="3912003" cy="549992"/>
          </a:xfrm>
          <a:prstGeom prst="rect">
            <a:avLst/>
          </a:prstGeom>
        </p:spPr>
      </p:pic>
      <p:sp>
        <p:nvSpPr>
          <p:cNvPr id="7" name="Franja diagonal 6"/>
          <p:cNvSpPr/>
          <p:nvPr/>
        </p:nvSpPr>
        <p:spPr>
          <a:xfrm rot="21431693">
            <a:off x="1832573" y="6640235"/>
            <a:ext cx="6478001"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8" name="Franja diagonal 7"/>
          <p:cNvSpPr/>
          <p:nvPr/>
        </p:nvSpPr>
        <p:spPr>
          <a:xfrm>
            <a:off x="92354" y="6486539"/>
            <a:ext cx="6256937"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solidFill>
                <a:schemeClr val="tx1"/>
              </a:solidFill>
            </a:endParaRPr>
          </a:p>
        </p:txBody>
      </p:sp>
      <p:sp>
        <p:nvSpPr>
          <p:cNvPr id="9" name="CuadroTexto 8"/>
          <p:cNvSpPr txBox="1"/>
          <p:nvPr/>
        </p:nvSpPr>
        <p:spPr>
          <a:xfrm>
            <a:off x="23608" y="6527449"/>
            <a:ext cx="2346104" cy="276999"/>
          </a:xfrm>
          <a:prstGeom prst="rect">
            <a:avLst/>
          </a:prstGeom>
          <a:noFill/>
        </p:spPr>
        <p:txBody>
          <a:bodyPr wrap="square" rtlCol="0">
            <a:spAutoFit/>
          </a:bodyPr>
          <a:lstStyle/>
          <a:p>
            <a:r>
              <a:rPr lang="es-SV" sz="1200" dirty="0">
                <a:latin typeface="Calibri Light" panose="020F0302020204030204" pitchFamily="34" charset="0"/>
              </a:rPr>
              <a:t>Ministerio </a:t>
            </a:r>
            <a:r>
              <a:rPr lang="es-SV" sz="1200" b="1" dirty="0">
                <a:latin typeface="Calibri Light" panose="020F0302020204030204" pitchFamily="34" charset="0"/>
              </a:rPr>
              <a:t>Revelación de Dios</a:t>
            </a:r>
          </a:p>
        </p:txBody>
      </p:sp>
      <p:sp>
        <p:nvSpPr>
          <p:cNvPr id="10" name="18 CuadroTexto"/>
          <p:cNvSpPr txBox="1"/>
          <p:nvPr/>
        </p:nvSpPr>
        <p:spPr>
          <a:xfrm>
            <a:off x="7500927" y="6425713"/>
            <a:ext cx="1571668" cy="289441"/>
          </a:xfrm>
          <a:prstGeom prst="round2Diag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es-SV"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anose="020F0502020204030204" pitchFamily="34" charset="0"/>
              </a:rPr>
              <a:t>OFERTORIO</a:t>
            </a:r>
          </a:p>
        </p:txBody>
      </p:sp>
      <p:sp>
        <p:nvSpPr>
          <p:cNvPr id="11" name="24 Marcador de número de diapositiva"/>
          <p:cNvSpPr>
            <a:spLocks noGrp="1"/>
          </p:cNvSpPr>
          <p:nvPr>
            <p:ph type="sldNum" sz="quarter" idx="12"/>
          </p:nvPr>
        </p:nvSpPr>
        <p:spPr>
          <a:xfrm>
            <a:off x="8707756" y="6420627"/>
            <a:ext cx="328587" cy="285752"/>
          </a:xfrm>
        </p:spPr>
        <p:style>
          <a:lnRef idx="1">
            <a:schemeClr val="accent1"/>
          </a:lnRef>
          <a:fillRef idx="3">
            <a:schemeClr val="accent1"/>
          </a:fillRef>
          <a:effectRef idx="2">
            <a:schemeClr val="accent1"/>
          </a:effectRef>
          <a:fontRef idx="minor">
            <a:schemeClr val="lt1"/>
          </a:fontRef>
        </p:style>
        <p:txBody>
          <a:bodyPr/>
          <a:lstStyle/>
          <a:p>
            <a:pPr algn="ctr"/>
            <a:r>
              <a:rPr lang="es-SV" dirty="0">
                <a:ln w="18415" cmpd="sng">
                  <a:solidFill>
                    <a:srgbClr val="FFFFFF"/>
                  </a:solidFill>
                  <a:prstDash val="solid"/>
                </a:ln>
                <a:solidFill>
                  <a:srgbClr val="FFFFFF"/>
                </a:solidFill>
                <a:effectLst>
                  <a:outerShdw blurRad="38100" dist="38100" dir="2700000" algn="tl">
                    <a:srgbClr val="000000">
                      <a:alpha val="43137"/>
                    </a:srgbClr>
                  </a:outerShdw>
                </a:effectLst>
                <a:latin typeface="Calibri Light" panose="020F0302020204030204" pitchFamily="34" charset="0"/>
              </a:rPr>
              <a:t>21</a:t>
            </a:r>
            <a:endParaRPr lang="es-SV" dirty="0">
              <a:effectLst>
                <a:outerShdw blurRad="38100" dist="38100" dir="2700000" algn="tl">
                  <a:srgbClr val="000000">
                    <a:alpha val="43137"/>
                  </a:srgbClr>
                </a:outerShdw>
              </a:effectLst>
              <a:latin typeface="Calibri Light" panose="020F0302020204030204" pitchFamily="34" charset="0"/>
            </a:endParaRPr>
          </a:p>
        </p:txBody>
      </p:sp>
      <p:sp>
        <p:nvSpPr>
          <p:cNvPr id="12" name="15 CuadroTexto"/>
          <p:cNvSpPr txBox="1"/>
          <p:nvPr/>
        </p:nvSpPr>
        <p:spPr>
          <a:xfrm>
            <a:off x="5181419" y="507281"/>
            <a:ext cx="3745093" cy="3985706"/>
          </a:xfrm>
          <a:prstGeom prst="rect">
            <a:avLst/>
          </a:prstGeom>
          <a:noFill/>
        </p:spPr>
        <p:txBody>
          <a:bodyPr wrap="square" rtlCol="0">
            <a:spAutoFit/>
          </a:bodyPr>
          <a:lstStyle/>
          <a:p>
            <a:r>
              <a:rPr lang="es-ES" sz="1100" b="1" dirty="0">
                <a:solidFill>
                  <a:srgbClr val="0070C0"/>
                </a:solidFill>
                <a:latin typeface="Calibri" panose="020F0502020204030204" pitchFamily="34" charset="0"/>
                <a:cs typeface="Segoe UI" panose="020B0502040204020203" pitchFamily="34" charset="0"/>
              </a:rPr>
              <a:t>E      A    E           A     B     E      A         B        E   </a:t>
            </a:r>
          </a:p>
          <a:p>
            <a:r>
              <a:rPr lang="es-ES" sz="1100" b="1" dirty="0">
                <a:latin typeface="Calibri" panose="020F0502020204030204" pitchFamily="34" charset="0"/>
                <a:cs typeface="Segoe UI" panose="020B0502040204020203" pitchFamily="34" charset="0"/>
              </a:rPr>
              <a:t>Ven Señor, no tardes más. Ven Señor Jesús.</a:t>
            </a:r>
            <a:endParaRPr lang="es-ES" sz="1100" i="1" dirty="0">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A    B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B       E      A         B          E</a:t>
            </a:r>
          </a:p>
          <a:p>
            <a:r>
              <a:rPr lang="es-ES" sz="1100" b="1" dirty="0">
                <a:latin typeface="Calibri" panose="020F0502020204030204" pitchFamily="34" charset="0"/>
                <a:cs typeface="Segoe UI" panose="020B0502040204020203" pitchFamily="34" charset="0"/>
              </a:rPr>
              <a:t>Ven Señor, no tardes más. Ven Señor Jesús.</a:t>
            </a:r>
            <a:endParaRPr lang="es-ES" sz="1100" dirty="0">
              <a:latin typeface="Calibri" panose="020F0502020204030204" pitchFamily="34" charset="0"/>
              <a:cs typeface="Segoe UI" panose="020B0502040204020203" pitchFamily="34" charset="0"/>
            </a:endParaRPr>
          </a:p>
          <a:p>
            <a:endParaRPr lang="es-ES" sz="1100" b="1" dirty="0">
              <a:solidFill>
                <a:srgbClr val="0070C0"/>
              </a:solidFill>
              <a:latin typeface="Calibri" panose="020F0502020204030204" pitchFamily="34" charset="0"/>
              <a:cs typeface="Segoe UI" panose="020B0502040204020203" pitchFamily="34" charset="0"/>
            </a:endParaRPr>
          </a:p>
          <a:p>
            <a:r>
              <a:rPr lang="es-ES" sz="1100" b="1" dirty="0">
                <a:solidFill>
                  <a:srgbClr val="0070C0"/>
                </a:solidFill>
                <a:latin typeface="Calibri" panose="020F0502020204030204" pitchFamily="34" charset="0"/>
                <a:cs typeface="Segoe UI" panose="020B0502040204020203" pitchFamily="34" charset="0"/>
              </a:rPr>
              <a:t>                    E      A              E           A</a:t>
            </a:r>
          </a:p>
          <a:p>
            <a:r>
              <a:rPr lang="es-ES" sz="1100" dirty="0">
                <a:latin typeface="Calibri" panose="020F0502020204030204" pitchFamily="34" charset="0"/>
                <a:cs typeface="Segoe UI" panose="020B0502040204020203" pitchFamily="34" charset="0"/>
              </a:rPr>
              <a:t>Desde el fondo      de los siglos</a:t>
            </a:r>
          </a:p>
          <a:p>
            <a:r>
              <a:rPr lang="es-ES" sz="1100" b="1" dirty="0">
                <a:solidFill>
                  <a:srgbClr val="0070C0"/>
                </a:solidFill>
                <a:latin typeface="Calibri" panose="020F0502020204030204" pitchFamily="34" charset="0"/>
                <a:cs typeface="Segoe UI" panose="020B0502040204020203" pitchFamily="34" charset="0"/>
              </a:rPr>
              <a:t>        </a:t>
            </a:r>
            <a:r>
              <a:rPr lang="es-ES" sz="1100" b="1" dirty="0" err="1">
                <a:solidFill>
                  <a:srgbClr val="0070C0"/>
                </a:solidFill>
                <a:latin typeface="Calibri" panose="020F0502020204030204" pitchFamily="34" charset="0"/>
                <a:cs typeface="Segoe UI" panose="020B0502040204020203" pitchFamily="34" charset="0"/>
              </a:rPr>
              <a:t>C#m</a:t>
            </a:r>
            <a:r>
              <a:rPr lang="es-ES" sz="1100" b="1" dirty="0">
                <a:solidFill>
                  <a:srgbClr val="0070C0"/>
                </a:solidFill>
                <a:latin typeface="Calibri" panose="020F0502020204030204" pitchFamily="34" charset="0"/>
                <a:cs typeface="Segoe UI" panose="020B0502040204020203" pitchFamily="34" charset="0"/>
              </a:rPr>
              <a:t>    F#m             B</a:t>
            </a:r>
          </a:p>
          <a:p>
            <a:r>
              <a:rPr lang="es-ES" sz="1100" dirty="0">
                <a:latin typeface="Calibri" panose="020F0502020204030204" pitchFamily="34" charset="0"/>
                <a:cs typeface="Segoe UI" panose="020B0502040204020203" pitchFamily="34" charset="0"/>
              </a:rPr>
              <a:t>Va elevándose un clamor</a:t>
            </a:r>
          </a:p>
          <a:p>
            <a:r>
              <a:rPr lang="es-ES" sz="1100" b="1" dirty="0">
                <a:solidFill>
                  <a:srgbClr val="0070C0"/>
                </a:solidFill>
                <a:latin typeface="Calibri" panose="020F0502020204030204" pitchFamily="34" charset="0"/>
                <a:cs typeface="Segoe UI" panose="020B0502040204020203" pitchFamily="34" charset="0"/>
              </a:rPr>
              <a:t>             A    B                 E  </a:t>
            </a:r>
            <a:r>
              <a:rPr lang="es-ES" sz="1100" b="1" dirty="0" err="1">
                <a:solidFill>
                  <a:srgbClr val="0070C0"/>
                </a:solidFill>
                <a:latin typeface="Calibri" panose="020F0502020204030204" pitchFamily="34" charset="0"/>
                <a:cs typeface="Segoe UI" panose="020B0502040204020203" pitchFamily="34" charset="0"/>
              </a:rPr>
              <a:t>C#m</a:t>
            </a:r>
            <a:endParaRPr lang="es-ES" sz="1100" b="1" dirty="0">
              <a:solidFill>
                <a:srgbClr val="0070C0"/>
              </a:solidFill>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Como grito   de esperanza</a:t>
            </a:r>
          </a:p>
          <a:p>
            <a:r>
              <a:rPr lang="es-ES" sz="1100" b="1" dirty="0">
                <a:solidFill>
                  <a:srgbClr val="0070C0"/>
                </a:solidFill>
                <a:latin typeface="Calibri" panose="020F0502020204030204" pitchFamily="34" charset="0"/>
                <a:cs typeface="Segoe UI" panose="020B0502040204020203" pitchFamily="34" charset="0"/>
              </a:rPr>
              <a:t>       A                 B      E</a:t>
            </a:r>
          </a:p>
          <a:p>
            <a:r>
              <a:rPr lang="es-ES" sz="1100" dirty="0">
                <a:latin typeface="Calibri" panose="020F0502020204030204" pitchFamily="34" charset="0"/>
                <a:cs typeface="Segoe UI" panose="020B0502040204020203" pitchFamily="34" charset="0"/>
              </a:rPr>
              <a:t>Ansiando un Redentor. (2 veces)</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Desde el fondo de los siglos,</a:t>
            </a:r>
          </a:p>
          <a:p>
            <a:r>
              <a:rPr lang="es-ES" sz="1100" dirty="0">
                <a:latin typeface="Calibri" panose="020F0502020204030204" pitchFamily="34" charset="0"/>
                <a:cs typeface="Segoe UI" panose="020B0502040204020203" pitchFamily="34" charset="0"/>
              </a:rPr>
              <a:t>Busca el hombre un Salvador.</a:t>
            </a:r>
          </a:p>
          <a:p>
            <a:r>
              <a:rPr lang="es-ES" sz="1100" dirty="0">
                <a:latin typeface="Calibri" panose="020F0502020204030204" pitchFamily="34" charset="0"/>
                <a:cs typeface="Segoe UI" panose="020B0502040204020203" pitchFamily="34" charset="0"/>
              </a:rPr>
              <a:t>Mira al cielo y a la tierra,</a:t>
            </a:r>
          </a:p>
          <a:p>
            <a:r>
              <a:rPr lang="es-ES" sz="1100" dirty="0">
                <a:latin typeface="Calibri" panose="020F0502020204030204" pitchFamily="34" charset="0"/>
                <a:cs typeface="Segoe UI" panose="020B0502040204020203" pitchFamily="34" charset="0"/>
              </a:rPr>
              <a:t>Va buscando al Dios Amor.</a:t>
            </a:r>
          </a:p>
          <a:p>
            <a:endParaRPr lang="es-ES" sz="1100" dirty="0">
              <a:latin typeface="Calibri" panose="020F0502020204030204" pitchFamily="34" charset="0"/>
              <a:cs typeface="Segoe UI" panose="020B0502040204020203" pitchFamily="34" charset="0"/>
            </a:endParaRPr>
          </a:p>
          <a:p>
            <a:r>
              <a:rPr lang="es-ES" sz="1100" dirty="0">
                <a:latin typeface="Calibri" panose="020F0502020204030204" pitchFamily="34" charset="0"/>
                <a:cs typeface="Segoe UI" panose="020B0502040204020203" pitchFamily="34" charset="0"/>
              </a:rPr>
              <a:t>Las promesas se han cumplido,</a:t>
            </a:r>
          </a:p>
          <a:p>
            <a:r>
              <a:rPr lang="es-ES" sz="1100" dirty="0">
                <a:latin typeface="Calibri" panose="020F0502020204030204" pitchFamily="34" charset="0"/>
                <a:cs typeface="Segoe UI" panose="020B0502040204020203" pitchFamily="34" charset="0"/>
              </a:rPr>
              <a:t>Va a nacer el niño Dios.</a:t>
            </a:r>
          </a:p>
          <a:p>
            <a:r>
              <a:rPr lang="es-ES" sz="1100" dirty="0">
                <a:latin typeface="Calibri" panose="020F0502020204030204" pitchFamily="34" charset="0"/>
                <a:cs typeface="Segoe UI" panose="020B0502040204020203" pitchFamily="34" charset="0"/>
              </a:rPr>
              <a:t>Cielo y tierra ya se abrazan,</a:t>
            </a:r>
          </a:p>
          <a:p>
            <a:r>
              <a:rPr lang="es-ES" sz="1100" dirty="0">
                <a:latin typeface="Calibri" panose="020F0502020204030204" pitchFamily="34" charset="0"/>
                <a:cs typeface="Segoe UI" panose="020B0502040204020203" pitchFamily="34" charset="0"/>
              </a:rPr>
              <a:t>La esperanza floreció.</a:t>
            </a:r>
          </a:p>
        </p:txBody>
      </p:sp>
      <p:sp>
        <p:nvSpPr>
          <p:cNvPr id="13" name="Redondear rectángulo de esquina diagonal 12"/>
          <p:cNvSpPr/>
          <p:nvPr/>
        </p:nvSpPr>
        <p:spPr>
          <a:xfrm>
            <a:off x="8073769"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4" name="Paralelogramo 13"/>
          <p:cNvSpPr/>
          <p:nvPr/>
        </p:nvSpPr>
        <p:spPr>
          <a:xfrm>
            <a:off x="5253346"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Cesáreo Gabaráin</a:t>
            </a:r>
          </a:p>
        </p:txBody>
      </p:sp>
      <p:sp>
        <p:nvSpPr>
          <p:cNvPr id="15" name="Paralelogramo 14"/>
          <p:cNvSpPr/>
          <p:nvPr/>
        </p:nvSpPr>
        <p:spPr>
          <a:xfrm>
            <a:off x="5285277"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900" b="1" dirty="0">
                <a:latin typeface="HP Simplified" panose="020B0604020204020204" pitchFamily="34" charset="0"/>
              </a:rPr>
              <a:t>VEN SEÑOR JESÚS</a:t>
            </a:r>
            <a:endParaRPr lang="es-SV" sz="900" dirty="0">
              <a:latin typeface="HP Simplified" panose="020B0604020204020204" pitchFamily="34" charset="0"/>
            </a:endParaRPr>
          </a:p>
        </p:txBody>
      </p:sp>
      <p:sp>
        <p:nvSpPr>
          <p:cNvPr id="16" name="Conector 15"/>
          <p:cNvSpPr/>
          <p:nvPr/>
        </p:nvSpPr>
        <p:spPr>
          <a:xfrm>
            <a:off x="5272947"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5181415" y="192629"/>
            <a:ext cx="340452" cy="335187"/>
          </a:xfrm>
          <a:prstGeom prst="flowChartConnector">
            <a:avLst/>
          </a:prstGeom>
        </p:spPr>
      </p:pic>
      <p:sp>
        <p:nvSpPr>
          <p:cNvPr id="18" name="Redondear rectángulo de esquina diagonal 17"/>
          <p:cNvSpPr/>
          <p:nvPr/>
        </p:nvSpPr>
        <p:spPr>
          <a:xfrm>
            <a:off x="3354962" y="247711"/>
            <a:ext cx="852745" cy="259564"/>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000" dirty="0">
                <a:solidFill>
                  <a:srgbClr val="002060"/>
                </a:solidFill>
                <a:latin typeface="HP Simplified Light" panose="020B0404020204020204" pitchFamily="34" charset="0"/>
                <a:cs typeface="Courier New" panose="02070309020205020404" pitchFamily="49" charset="0"/>
              </a:rPr>
              <a:t>TODOS</a:t>
            </a:r>
          </a:p>
        </p:txBody>
      </p:sp>
      <p:sp>
        <p:nvSpPr>
          <p:cNvPr id="19" name="Paralelogramo 18"/>
          <p:cNvSpPr/>
          <p:nvPr/>
        </p:nvSpPr>
        <p:spPr>
          <a:xfrm>
            <a:off x="534539" y="421572"/>
            <a:ext cx="2841071" cy="78475"/>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700" b="1" dirty="0">
                <a:solidFill>
                  <a:srgbClr val="002060"/>
                </a:solidFill>
                <a:latin typeface="HP Simplified" panose="020B0604020204020204" pitchFamily="34" charset="0"/>
              </a:rPr>
              <a:t>AUTOR: </a:t>
            </a:r>
            <a:r>
              <a:rPr lang="es-SV" sz="700" dirty="0">
                <a:solidFill>
                  <a:srgbClr val="002060"/>
                </a:solidFill>
                <a:latin typeface="HP Simplified" panose="020B0604020204020204" pitchFamily="34" charset="0"/>
              </a:rPr>
              <a:t>Alberto </a:t>
            </a:r>
            <a:r>
              <a:rPr lang="es-SV" sz="700" dirty="0" err="1">
                <a:solidFill>
                  <a:srgbClr val="002060"/>
                </a:solidFill>
                <a:latin typeface="HP Simplified" panose="020B0604020204020204" pitchFamily="34" charset="0"/>
              </a:rPr>
              <a:t>Talué</a:t>
            </a:r>
            <a:endParaRPr lang="es-SV" sz="700" dirty="0">
              <a:solidFill>
                <a:srgbClr val="002060"/>
              </a:solidFill>
              <a:latin typeface="HP Simplified" panose="020B0604020204020204" pitchFamily="34" charset="0"/>
            </a:endParaRPr>
          </a:p>
        </p:txBody>
      </p:sp>
      <p:sp>
        <p:nvSpPr>
          <p:cNvPr id="20" name="Paralelogramo 19"/>
          <p:cNvSpPr/>
          <p:nvPr/>
        </p:nvSpPr>
        <p:spPr>
          <a:xfrm>
            <a:off x="566470" y="247714"/>
            <a:ext cx="2840097" cy="162715"/>
          </a:xfrm>
          <a:prstGeom prst="parallelogram">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800" b="1" dirty="0">
                <a:latin typeface="HP Simplified" panose="020B0604020204020204" pitchFamily="34" charset="0"/>
              </a:rPr>
              <a:t>TODA TIERRA  ESPERA AL SALVADOR</a:t>
            </a:r>
          </a:p>
        </p:txBody>
      </p:sp>
      <p:sp>
        <p:nvSpPr>
          <p:cNvPr id="21" name="Conector 20"/>
          <p:cNvSpPr/>
          <p:nvPr/>
        </p:nvSpPr>
        <p:spPr>
          <a:xfrm>
            <a:off x="554143" y="287709"/>
            <a:ext cx="49895" cy="4614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22" name="Imagen 21"/>
          <p:cNvPicPr>
            <a:picLocks noChangeAspect="1"/>
          </p:cNvPicPr>
          <p:nvPr/>
        </p:nvPicPr>
        <p:blipFill rotWithShape="1">
          <a:blip r:embed="rId3" cstate="print">
            <a:extLst>
              <a:ext uri="{28A0092B-C50C-407E-A947-70E740481C1C}">
                <a14:useLocalDpi xmlns:a14="http://schemas.microsoft.com/office/drawing/2010/main" val="0"/>
              </a:ext>
            </a:extLst>
          </a:blip>
          <a:srcRect l="12416" t="26641" r="72738" b="47361"/>
          <a:stretch/>
        </p:blipFill>
        <p:spPr>
          <a:xfrm>
            <a:off x="462607" y="192629"/>
            <a:ext cx="340452" cy="335187"/>
          </a:xfrm>
          <a:prstGeom prst="flowChartConnector">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07" y="201669"/>
            <a:ext cx="340452" cy="317106"/>
          </a:xfrm>
          <a:prstGeom prst="flowChartConnector">
            <a:avLst/>
          </a:prstGeom>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374" y="194178"/>
            <a:ext cx="340452" cy="317106"/>
          </a:xfrm>
          <a:prstGeom prst="flowChartConnector">
            <a:avLst/>
          </a:prstGeom>
        </p:spPr>
      </p:pic>
    </p:spTree>
    <p:extLst>
      <p:ext uri="{BB962C8B-B14F-4D97-AF65-F5344CB8AC3E}">
        <p14:creationId xmlns:p14="http://schemas.microsoft.com/office/powerpoint/2010/main" val="29375479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tintivo">
  <a:themeElements>
    <a:clrScheme name="Personalizado 4">
      <a:dk1>
        <a:sysClr val="windowText" lastClr="000000"/>
      </a:dk1>
      <a:lt1>
        <a:sysClr val="window" lastClr="FFFFFF"/>
      </a:lt1>
      <a:dk2>
        <a:srgbClr val="44546A"/>
      </a:dk2>
      <a:lt2>
        <a:srgbClr val="44546A"/>
      </a:lt2>
      <a:accent1>
        <a:srgbClr val="13014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17729</TotalTime>
  <Words>38918</Words>
  <Application>Microsoft Office PowerPoint</Application>
  <PresentationFormat>Presentación en pantalla (4:3)</PresentationFormat>
  <Paragraphs>7017</Paragraphs>
  <Slides>148</Slides>
  <Notes>21</Notes>
  <HiddenSlides>0</HiddenSlides>
  <MMClips>0</MMClips>
  <ScaleCrop>false</ScaleCrop>
  <HeadingPairs>
    <vt:vector size="6" baseType="variant">
      <vt:variant>
        <vt:lpstr>Fuentes usadas</vt:lpstr>
      </vt:variant>
      <vt:variant>
        <vt:i4>19</vt:i4>
      </vt:variant>
      <vt:variant>
        <vt:lpstr>Tema</vt:lpstr>
      </vt:variant>
      <vt:variant>
        <vt:i4>3</vt:i4>
      </vt:variant>
      <vt:variant>
        <vt:lpstr>Títulos de diapositiva</vt:lpstr>
      </vt:variant>
      <vt:variant>
        <vt:i4>148</vt:i4>
      </vt:variant>
    </vt:vector>
  </HeadingPairs>
  <TitlesOfParts>
    <vt:vector size="170" baseType="lpstr">
      <vt:lpstr>Arial Unicode MS</vt:lpstr>
      <vt:lpstr>AR CENA</vt:lpstr>
      <vt:lpstr>Arial</vt:lpstr>
      <vt:lpstr>Bebas Neue</vt:lpstr>
      <vt:lpstr>Calibri</vt:lpstr>
      <vt:lpstr>Calibri Light</vt:lpstr>
      <vt:lpstr>Courier New</vt:lpstr>
      <vt:lpstr>Diogenes</vt:lpstr>
      <vt:lpstr>Gill Sans MT</vt:lpstr>
      <vt:lpstr>Gobold CUTS</vt:lpstr>
      <vt:lpstr>HP Simplified</vt:lpstr>
      <vt:lpstr>HP Simplified Light</vt:lpstr>
      <vt:lpstr>Impact</vt:lpstr>
      <vt:lpstr>Segoe UI</vt:lpstr>
      <vt:lpstr>Times New Roman</vt:lpstr>
      <vt:lpstr>Tw Cen MT</vt:lpstr>
      <vt:lpstr>Tw Cen MT Condensed</vt:lpstr>
      <vt:lpstr>Wingdings</vt:lpstr>
      <vt:lpstr>Wingdings 3</vt:lpstr>
      <vt:lpstr>Integral</vt:lpstr>
      <vt:lpstr>Tema de Office</vt:lpstr>
      <vt:lpstr>Distintivo</vt:lpstr>
      <vt:lpstr>Presentación de PowerPoint</vt:lpstr>
      <vt:lpstr>ENTRADA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Ten piedad</vt:lpstr>
      <vt:lpstr>Presentación de PowerPoint</vt:lpstr>
      <vt:lpstr>Presentación de PowerPoint</vt:lpstr>
      <vt:lpstr>Presentación de PowerPoint</vt:lpstr>
      <vt:lpstr>Presentación de PowerPoint</vt:lpstr>
      <vt:lpstr>GLORIA</vt:lpstr>
      <vt:lpstr>Presentación de PowerPoint</vt:lpstr>
      <vt:lpstr>Presentación de PowerPoint</vt:lpstr>
      <vt:lpstr>Presentación de PowerPoint</vt:lpstr>
      <vt:lpstr>Presentación de PowerPoint</vt:lpstr>
      <vt:lpstr>Presentación de PowerPoint</vt:lpstr>
      <vt:lpstr>ALELUYA</vt:lpstr>
      <vt:lpstr>Presentación de PowerPoint</vt:lpstr>
      <vt:lpstr>Presentación de PowerPoint</vt:lpstr>
      <vt:lpstr>OFERTORIO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SANTO</vt:lpstr>
      <vt:lpstr>Presentación de PowerPoint</vt:lpstr>
      <vt:lpstr>Presentación de PowerPoint</vt:lpstr>
      <vt:lpstr>Presentación de PowerPoint</vt:lpstr>
      <vt:lpstr>Presentación de PowerPoint</vt:lpstr>
      <vt:lpstr>PadrenuestrO</vt:lpstr>
      <vt:lpstr>Presentación de PowerPoint</vt:lpstr>
      <vt:lpstr>Presentación de PowerPoint</vt:lpstr>
      <vt:lpstr>Cordero de dios</vt:lpstr>
      <vt:lpstr>Presentación de PowerPoint</vt:lpstr>
      <vt:lpstr>Presentación de PowerPoint</vt:lpstr>
      <vt:lpstr>Presentación de PowerPoint</vt:lpstr>
      <vt:lpstr>Presentación de PowerPoint</vt:lpstr>
      <vt:lpstr>comunión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OCASIONALES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final</vt:lpstr>
      <vt:lpstr>Presentación de PowerPoint</vt:lpstr>
      <vt:lpstr>Cantos marianos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Cantos MISIONEROS</vt:lpstr>
      <vt:lpstr>Presentación de PowerPoint</vt:lpstr>
      <vt:lpstr>Presentación de PowerPoint</vt:lpstr>
      <vt:lpstr>adviento</vt:lpstr>
      <vt:lpstr>Presentación de PowerPoint</vt:lpstr>
      <vt:lpstr>Presentación de PowerPoint</vt:lpstr>
      <vt:lpstr>Presentación de PowerPoint</vt:lpstr>
      <vt:lpstr>Presentación de PowerPoint</vt:lpstr>
      <vt:lpstr>navidad</vt:lpstr>
      <vt:lpstr>Presentación de PowerPoint</vt:lpstr>
      <vt:lpstr>Presentación de PowerPoint</vt:lpstr>
      <vt:lpstr>Presentación de PowerPoint</vt:lpstr>
      <vt:lpstr>Presentación de PowerPoint</vt:lpstr>
      <vt:lpstr>cuaresma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TRIDUO PASCUAL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PASCUA</vt:lpstr>
      <vt:lpstr>Presentación de PowerPoint</vt:lpstr>
      <vt:lpstr>Presentación de PowerPoint</vt:lpstr>
      <vt:lpstr>Presentación de PowerPoint</vt:lpstr>
      <vt:lpstr>Presentación de PowerPoint</vt:lpstr>
      <vt:lpstr>PENTECOSTÉS</vt:lpstr>
      <vt:lpstr>Presentación de PowerPoint</vt:lpstr>
      <vt:lpstr>CANTOS ESPECIALES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Hernandez</dc:creator>
  <cp:lastModifiedBy>Mario Hernández</cp:lastModifiedBy>
  <cp:revision>878</cp:revision>
  <dcterms:created xsi:type="dcterms:W3CDTF">2015-10-26T15:42:46Z</dcterms:created>
  <dcterms:modified xsi:type="dcterms:W3CDTF">2018-09-14T17:04:07Z</dcterms:modified>
</cp:coreProperties>
</file>